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897" r:id="rId5"/>
  </p:sldMasterIdLst>
  <p:notesMasterIdLst>
    <p:notesMasterId r:id="rId46"/>
  </p:notesMasterIdLst>
  <p:handoutMasterIdLst>
    <p:handoutMasterId r:id="rId47"/>
  </p:handoutMasterIdLst>
  <p:sldIdLst>
    <p:sldId id="626" r:id="rId6"/>
    <p:sldId id="627" r:id="rId7"/>
    <p:sldId id="629" r:id="rId8"/>
    <p:sldId id="780" r:id="rId9"/>
    <p:sldId id="884" r:id="rId10"/>
    <p:sldId id="993" r:id="rId11"/>
    <p:sldId id="885" r:id="rId12"/>
    <p:sldId id="886" r:id="rId13"/>
    <p:sldId id="633" r:id="rId14"/>
    <p:sldId id="887" r:id="rId15"/>
    <p:sldId id="634" r:id="rId16"/>
    <p:sldId id="635" r:id="rId17"/>
    <p:sldId id="637" r:id="rId18"/>
    <p:sldId id="888" r:id="rId19"/>
    <p:sldId id="639" r:id="rId20"/>
    <p:sldId id="640" r:id="rId21"/>
    <p:sldId id="889" r:id="rId22"/>
    <p:sldId id="643" r:id="rId23"/>
    <p:sldId id="644" r:id="rId24"/>
    <p:sldId id="890" r:id="rId25"/>
    <p:sldId id="647" r:id="rId26"/>
    <p:sldId id="648" r:id="rId27"/>
    <p:sldId id="1000" r:id="rId28"/>
    <p:sldId id="649" r:id="rId29"/>
    <p:sldId id="1001" r:id="rId30"/>
    <p:sldId id="651" r:id="rId31"/>
    <p:sldId id="652" r:id="rId32"/>
    <p:sldId id="653" r:id="rId33"/>
    <p:sldId id="654" r:id="rId34"/>
    <p:sldId id="655" r:id="rId35"/>
    <p:sldId id="656" r:id="rId36"/>
    <p:sldId id="1002" r:id="rId37"/>
    <p:sldId id="985" r:id="rId38"/>
    <p:sldId id="987" r:id="rId39"/>
    <p:sldId id="1003" r:id="rId40"/>
    <p:sldId id="1004" r:id="rId41"/>
    <p:sldId id="1005" r:id="rId42"/>
    <p:sldId id="1006" r:id="rId43"/>
    <p:sldId id="1007" r:id="rId44"/>
    <p:sldId id="986" r:id="rId45"/>
  </p:sldIdLst>
  <p:sldSz cx="9144000" cy="6858000" type="screen4x3"/>
  <p:notesSz cx="7010400" cy="9236075"/>
  <p:custDataLst>
    <p:tags r:id="rId48"/>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784" userDrawn="1">
          <p15:clr>
            <a:srgbClr val="A4A3A4"/>
          </p15:clr>
        </p15:guide>
      </p15:sldGuideLst>
    </p:ext>
    <p:ext uri="{2D200454-40CA-4A62-9FC3-DE9A4176ACB9}">
      <p15:notesGuideLst xmlns:p15="http://schemas.microsoft.com/office/powerpoint/2012/main">
        <p15:guide id="1" orient="horz" pos="2909"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ward zaret" initials="ez" lastIdx="3" clrIdx="0">
    <p:extLst>
      <p:ext uri="{19B8F6BF-5375-455C-9EA6-DF929625EA0E}">
        <p15:presenceInfo xmlns:p15="http://schemas.microsoft.com/office/powerpoint/2012/main" userId="e0269f211fd8284a" providerId="Windows Live"/>
      </p:ext>
    </p:extLst>
  </p:cmAuthor>
  <p:cmAuthor id="2" name="Kathleen" initials="K" lastIdx="1" clrIdx="1">
    <p:extLst>
      <p:ext uri="{19B8F6BF-5375-455C-9EA6-DF929625EA0E}">
        <p15:presenceInfo xmlns:p15="http://schemas.microsoft.com/office/powerpoint/2012/main" userId="1044156900069a9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30" autoAdjust="0"/>
    <p:restoredTop sz="86785" autoAdjust="0"/>
  </p:normalViewPr>
  <p:slideViewPr>
    <p:cSldViewPr>
      <p:cViewPr varScale="1">
        <p:scale>
          <a:sx n="95" d="100"/>
          <a:sy n="95" d="100"/>
        </p:scale>
        <p:origin x="1386" y="66"/>
      </p:cViewPr>
      <p:guideLst>
        <p:guide orient="horz" pos="2160"/>
        <p:guide pos="278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1584"/>
    </p:cViewPr>
  </p:sorterViewPr>
  <p:notesViewPr>
    <p:cSldViewPr>
      <p:cViewPr varScale="1">
        <p:scale>
          <a:sx n="79" d="100"/>
          <a:sy n="79" d="100"/>
        </p:scale>
        <p:origin x="-426" y="-78"/>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handoutMaster" Target="handoutMasters/handoutMaster1.xml"/><Relationship Id="rId50"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ags" Target="tags/tag1.xml"/><Relationship Id="rId8" Type="http://schemas.openxmlformats.org/officeDocument/2006/relationships/slide" Target="slides/slide3.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61" cy="462122"/>
          </a:xfrm>
          <a:prstGeom prst="rect">
            <a:avLst/>
          </a:prstGeom>
        </p:spPr>
        <p:txBody>
          <a:bodyPr vert="horz" lIns="92835" tIns="46417" rIns="92835" bIns="46417" rtlCol="0"/>
          <a:lstStyle>
            <a:lvl1pPr algn="l">
              <a:defRPr sz="1200"/>
            </a:lvl1pPr>
          </a:lstStyle>
          <a:p>
            <a:pPr>
              <a:defRPr/>
            </a:pPr>
            <a:endParaRPr lang="en-US" dirty="0"/>
          </a:p>
        </p:txBody>
      </p:sp>
      <p:sp>
        <p:nvSpPr>
          <p:cNvPr id="3" name="Date Placeholder 2"/>
          <p:cNvSpPr>
            <a:spLocks noGrp="1"/>
          </p:cNvSpPr>
          <p:nvPr>
            <p:ph type="dt" sz="quarter" idx="1"/>
          </p:nvPr>
        </p:nvSpPr>
        <p:spPr>
          <a:xfrm>
            <a:off x="3970634" y="0"/>
            <a:ext cx="3038161" cy="462122"/>
          </a:xfrm>
          <a:prstGeom prst="rect">
            <a:avLst/>
          </a:prstGeom>
        </p:spPr>
        <p:txBody>
          <a:bodyPr vert="horz" lIns="92835" tIns="46417" rIns="92835" bIns="46417" rtlCol="0"/>
          <a:lstStyle>
            <a:lvl1pPr algn="r">
              <a:defRPr sz="1200"/>
            </a:lvl1pPr>
          </a:lstStyle>
          <a:p>
            <a:pPr>
              <a:defRPr/>
            </a:pPr>
            <a:fld id="{3A16939F-587A-4240-9331-12CB620FADB4}" type="datetimeFigureOut">
              <a:rPr lang="en-US"/>
              <a:pPr>
                <a:defRPr/>
              </a:pPr>
              <a:t>1/15/2021</a:t>
            </a:fld>
            <a:endParaRPr lang="en-US" dirty="0"/>
          </a:p>
        </p:txBody>
      </p:sp>
      <p:sp>
        <p:nvSpPr>
          <p:cNvPr id="4" name="Footer Placeholder 3"/>
          <p:cNvSpPr>
            <a:spLocks noGrp="1"/>
          </p:cNvSpPr>
          <p:nvPr>
            <p:ph type="ftr" sz="quarter" idx="2"/>
          </p:nvPr>
        </p:nvSpPr>
        <p:spPr>
          <a:xfrm>
            <a:off x="0" y="8772366"/>
            <a:ext cx="3038161" cy="462122"/>
          </a:xfrm>
          <a:prstGeom prst="rect">
            <a:avLst/>
          </a:prstGeom>
        </p:spPr>
        <p:txBody>
          <a:bodyPr vert="horz" lIns="92835" tIns="46417" rIns="92835" bIns="46417"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970634" y="8772366"/>
            <a:ext cx="3038161" cy="462122"/>
          </a:xfrm>
          <a:prstGeom prst="rect">
            <a:avLst/>
          </a:prstGeom>
        </p:spPr>
        <p:txBody>
          <a:bodyPr vert="horz" lIns="92835" tIns="46417" rIns="92835" bIns="46417" rtlCol="0" anchor="b"/>
          <a:lstStyle>
            <a:lvl1pPr algn="r">
              <a:defRPr sz="1200"/>
            </a:lvl1pPr>
          </a:lstStyle>
          <a:p>
            <a:pPr>
              <a:defRPr/>
            </a:pPr>
            <a:fld id="{5E60B868-95F8-47B3-A673-827DBA03BE82}" type="slidenum">
              <a:rPr lang="en-US"/>
              <a:pPr>
                <a:defRPr/>
              </a:pPr>
              <a:t>‹#›</a:t>
            </a:fld>
            <a:endParaRPr lang="en-US" dirty="0"/>
          </a:p>
        </p:txBody>
      </p:sp>
    </p:spTree>
    <p:extLst>
      <p:ext uri="{BB962C8B-B14F-4D97-AF65-F5344CB8AC3E}">
        <p14:creationId xmlns:p14="http://schemas.microsoft.com/office/powerpoint/2010/main" val="3181733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61" cy="462122"/>
          </a:xfrm>
          <a:prstGeom prst="rect">
            <a:avLst/>
          </a:prstGeom>
        </p:spPr>
        <p:txBody>
          <a:bodyPr vert="horz" lIns="92835" tIns="46417" rIns="92835" bIns="46417" rtlCol="0"/>
          <a:lstStyle>
            <a:lvl1pPr algn="l">
              <a:defRPr sz="1200"/>
            </a:lvl1pPr>
          </a:lstStyle>
          <a:p>
            <a:pPr>
              <a:defRPr/>
            </a:pPr>
            <a:endParaRPr lang="en-US" dirty="0"/>
          </a:p>
        </p:txBody>
      </p:sp>
      <p:sp>
        <p:nvSpPr>
          <p:cNvPr id="3" name="Date Placeholder 2"/>
          <p:cNvSpPr>
            <a:spLocks noGrp="1"/>
          </p:cNvSpPr>
          <p:nvPr>
            <p:ph type="dt" idx="1"/>
          </p:nvPr>
        </p:nvSpPr>
        <p:spPr>
          <a:xfrm>
            <a:off x="3970634" y="0"/>
            <a:ext cx="3038161" cy="462122"/>
          </a:xfrm>
          <a:prstGeom prst="rect">
            <a:avLst/>
          </a:prstGeom>
        </p:spPr>
        <p:txBody>
          <a:bodyPr vert="horz" lIns="92835" tIns="46417" rIns="92835" bIns="46417" rtlCol="0"/>
          <a:lstStyle>
            <a:lvl1pPr algn="r">
              <a:defRPr sz="1200"/>
            </a:lvl1pPr>
          </a:lstStyle>
          <a:p>
            <a:pPr>
              <a:defRPr/>
            </a:pPr>
            <a:fld id="{105DC350-CFCE-441F-8332-6289CB07CF7D}" type="datetimeFigureOut">
              <a:rPr lang="en-US"/>
              <a:pPr>
                <a:defRPr/>
              </a:pPr>
              <a:t>1/15/2021</a:t>
            </a:fld>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5" tIns="46417" rIns="92835" bIns="46417" rtlCol="0" anchor="ctr"/>
          <a:lstStyle/>
          <a:p>
            <a:pPr lvl="0"/>
            <a:endParaRPr lang="en-US" noProof="0" dirty="0"/>
          </a:p>
        </p:txBody>
      </p:sp>
      <p:sp>
        <p:nvSpPr>
          <p:cNvPr id="5" name="Notes Placeholder 4"/>
          <p:cNvSpPr>
            <a:spLocks noGrp="1"/>
          </p:cNvSpPr>
          <p:nvPr>
            <p:ph type="body" sz="quarter" idx="3"/>
          </p:nvPr>
        </p:nvSpPr>
        <p:spPr>
          <a:xfrm>
            <a:off x="701362" y="4387772"/>
            <a:ext cx="5607678" cy="4155916"/>
          </a:xfrm>
          <a:prstGeom prst="rect">
            <a:avLst/>
          </a:prstGeom>
        </p:spPr>
        <p:txBody>
          <a:bodyPr vert="horz" lIns="92835" tIns="46417" rIns="92835" bIns="46417"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2366"/>
            <a:ext cx="3038161" cy="462122"/>
          </a:xfrm>
          <a:prstGeom prst="rect">
            <a:avLst/>
          </a:prstGeom>
        </p:spPr>
        <p:txBody>
          <a:bodyPr vert="horz" lIns="92835" tIns="46417" rIns="92835" bIns="46417"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970634" y="8772366"/>
            <a:ext cx="3038161" cy="462122"/>
          </a:xfrm>
          <a:prstGeom prst="rect">
            <a:avLst/>
          </a:prstGeom>
        </p:spPr>
        <p:txBody>
          <a:bodyPr vert="horz" lIns="92835" tIns="46417" rIns="92835" bIns="46417" rtlCol="0" anchor="b"/>
          <a:lstStyle>
            <a:lvl1pPr algn="r">
              <a:defRPr sz="1200"/>
            </a:lvl1pPr>
          </a:lstStyle>
          <a:p>
            <a:pPr>
              <a:defRPr/>
            </a:pPr>
            <a:fld id="{CEE8CD96-12F0-4F50-8C18-2E4810E31FF5}" type="slidenum">
              <a:rPr lang="en-US"/>
              <a:pPr>
                <a:defRPr/>
              </a:pPr>
              <a:t>‹#›</a:t>
            </a:fld>
            <a:endParaRPr lang="en-US" dirty="0"/>
          </a:p>
        </p:txBody>
      </p:sp>
    </p:spTree>
    <p:extLst>
      <p:ext uri="{BB962C8B-B14F-4D97-AF65-F5344CB8AC3E}">
        <p14:creationId xmlns:p14="http://schemas.microsoft.com/office/powerpoint/2010/main" val="41387120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563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194B1C2-DDDA-4AAA-808A-C3F034CA5AB0}"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Slide Image Placeholder 1"/>
          <p:cNvSpPr>
            <a:spLocks noGrp="1" noRot="1" noChangeAspect="1" noTextEdit="1"/>
          </p:cNvSpPr>
          <p:nvPr>
            <p:ph type="sldImg"/>
          </p:nvPr>
        </p:nvSpPr>
        <p:spPr bwMode="auto">
          <a:noFill/>
          <a:ln>
            <a:solidFill>
              <a:srgbClr val="000000"/>
            </a:solidFill>
            <a:miter lim="800000"/>
            <a:headEnd/>
            <a:tailEnd/>
          </a:ln>
        </p:spPr>
      </p:sp>
      <p:sp>
        <p:nvSpPr>
          <p:cNvPr id="5724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572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5229D7D-902B-4667-8D16-D7233FD9F2ED}"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Slide Image Placeholder 1"/>
          <p:cNvSpPr>
            <a:spLocks noGrp="1" noRot="1" noChangeAspect="1" noTextEdit="1"/>
          </p:cNvSpPr>
          <p:nvPr>
            <p:ph type="sldImg"/>
          </p:nvPr>
        </p:nvSpPr>
        <p:spPr bwMode="auto">
          <a:noFill/>
          <a:ln>
            <a:solidFill>
              <a:srgbClr val="000000"/>
            </a:solidFill>
            <a:miter lim="800000"/>
            <a:headEnd/>
            <a:tailEnd/>
          </a:ln>
        </p:spPr>
      </p:sp>
      <p:sp>
        <p:nvSpPr>
          <p:cNvPr id="5734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573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38FF437-EBF6-4B80-B8A7-E9FA414F0596}"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Slide Image Placeholder 1"/>
          <p:cNvSpPr>
            <a:spLocks noGrp="1" noRot="1" noChangeAspect="1" noTextEdit="1"/>
          </p:cNvSpPr>
          <p:nvPr>
            <p:ph type="sldImg"/>
          </p:nvPr>
        </p:nvSpPr>
        <p:spPr bwMode="auto">
          <a:noFill/>
          <a:ln>
            <a:solidFill>
              <a:srgbClr val="000000"/>
            </a:solidFill>
            <a:miter lim="800000"/>
            <a:headEnd/>
            <a:tailEnd/>
          </a:ln>
        </p:spPr>
      </p:sp>
      <p:sp>
        <p:nvSpPr>
          <p:cNvPr id="5744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574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DA915C9-B503-4119-B4C2-4DC2D4C58F04}"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Slide Image Placeholder 1"/>
          <p:cNvSpPr>
            <a:spLocks noGrp="1" noRot="1" noChangeAspect="1" noTextEdit="1"/>
          </p:cNvSpPr>
          <p:nvPr>
            <p:ph type="sldImg"/>
          </p:nvPr>
        </p:nvSpPr>
        <p:spPr bwMode="auto">
          <a:noFill/>
          <a:ln>
            <a:solidFill>
              <a:srgbClr val="000000"/>
            </a:solidFill>
            <a:miter lim="800000"/>
            <a:headEnd/>
            <a:tailEnd/>
          </a:ln>
        </p:spPr>
      </p:sp>
      <p:sp>
        <p:nvSpPr>
          <p:cNvPr id="5754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err="1"/>
              <a:t>Ejemplo</a:t>
            </a:r>
            <a:r>
              <a:rPr lang="en-US" dirty="0"/>
              <a:t> de </a:t>
            </a:r>
            <a:r>
              <a:rPr lang="es-ES" dirty="0"/>
              <a:t>sustancias tóxicas: Detergentes</a:t>
            </a:r>
            <a:endParaRPr lang="en-US" dirty="0"/>
          </a:p>
        </p:txBody>
      </p:sp>
      <p:sp>
        <p:nvSpPr>
          <p:cNvPr id="575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2346A76-9364-48E3-ADE3-7559395B9F5A}"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Slide Image Placeholder 1"/>
          <p:cNvSpPr>
            <a:spLocks noGrp="1" noRot="1" noChangeAspect="1" noTextEdit="1"/>
          </p:cNvSpPr>
          <p:nvPr>
            <p:ph type="sldImg"/>
          </p:nvPr>
        </p:nvSpPr>
        <p:spPr bwMode="auto">
          <a:noFill/>
          <a:ln>
            <a:solidFill>
              <a:srgbClr val="000000"/>
            </a:solidFill>
            <a:miter lim="800000"/>
            <a:headEnd/>
            <a:tailEnd/>
          </a:ln>
        </p:spPr>
      </p:sp>
      <p:sp>
        <p:nvSpPr>
          <p:cNvPr id="5765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Discuss courtesy on the water to other boaters and people near the shoreline.  You are legally responsible for damage and injuries caused by the wake of your boat or PWC.</a:t>
            </a:r>
          </a:p>
        </p:txBody>
      </p:sp>
      <p:sp>
        <p:nvSpPr>
          <p:cNvPr id="576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A2163B7-9CAC-4D26-B72E-B43A08315E02}"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Slide Image Placeholder 1"/>
          <p:cNvSpPr>
            <a:spLocks noGrp="1" noRot="1" noChangeAspect="1" noTextEdit="1"/>
          </p:cNvSpPr>
          <p:nvPr>
            <p:ph type="sldImg"/>
          </p:nvPr>
        </p:nvSpPr>
        <p:spPr bwMode="auto">
          <a:noFill/>
          <a:ln>
            <a:solidFill>
              <a:srgbClr val="000000"/>
            </a:solidFill>
            <a:miter lim="800000"/>
            <a:headEnd/>
            <a:tailEnd/>
          </a:ln>
        </p:spPr>
      </p:sp>
      <p:sp>
        <p:nvSpPr>
          <p:cNvPr id="5775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577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EA5C121-EE38-431E-9AAE-D9792EA4D6CA}"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Slide Image Placeholder 1"/>
          <p:cNvSpPr>
            <a:spLocks noGrp="1" noRot="1" noChangeAspect="1" noTextEdit="1"/>
          </p:cNvSpPr>
          <p:nvPr>
            <p:ph type="sldImg"/>
          </p:nvPr>
        </p:nvSpPr>
        <p:spPr bwMode="auto">
          <a:noFill/>
          <a:ln>
            <a:solidFill>
              <a:srgbClr val="000000"/>
            </a:solidFill>
            <a:miter lim="800000"/>
            <a:headEnd/>
            <a:tailEnd/>
          </a:ln>
        </p:spPr>
      </p:sp>
      <p:sp>
        <p:nvSpPr>
          <p:cNvPr id="5785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578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DED6517-A31F-4DF6-8CDC-C3108B1C50CA}"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a:ln/>
        </p:spPr>
        <p:txBody>
          <a:bodyPr/>
          <a:lstStyle/>
          <a:p>
            <a:pPr marL="348092" indent="-348092">
              <a:lnSpc>
                <a:spcPct val="105000"/>
              </a:lnSpc>
              <a:spcBef>
                <a:spcPct val="125000"/>
              </a:spcBef>
              <a:buClr>
                <a:srgbClr val="009900"/>
              </a:buClr>
              <a:buSzPct val="110000"/>
              <a:buFont typeface="Wingdings" pitchFamily="2" charset="2"/>
              <a:buChar char="n"/>
              <a:defRPr/>
            </a:pPr>
            <a:r>
              <a:rPr lang="en-US" sz="2500" kern="0" dirty="0">
                <a:solidFill>
                  <a:srgbClr val="000000"/>
                </a:solidFill>
                <a:latin typeface="Arial"/>
                <a:cs typeface="Times New Roman" pitchFamily="18" charset="0"/>
              </a:rPr>
              <a:t>Discuss the dangers of low-head dams both above and below the dam.  Explain how to get out of the wash of the dam if you go under water.</a:t>
            </a:r>
          </a:p>
        </p:txBody>
      </p:sp>
      <p:sp>
        <p:nvSpPr>
          <p:cNvPr id="5795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046DB9F-1BD4-4EAD-A3EB-6E49D407F818}"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Slide Image Placeholder 1"/>
          <p:cNvSpPr>
            <a:spLocks noGrp="1" noRot="1" noChangeAspect="1" noTextEdit="1"/>
          </p:cNvSpPr>
          <p:nvPr>
            <p:ph type="sldImg"/>
          </p:nvPr>
        </p:nvSpPr>
        <p:spPr bwMode="auto">
          <a:noFill/>
          <a:ln>
            <a:solidFill>
              <a:srgbClr val="000000"/>
            </a:solidFill>
            <a:miter lim="800000"/>
            <a:headEnd/>
            <a:tailEnd/>
          </a:ln>
        </p:spPr>
      </p:sp>
      <p:sp>
        <p:nvSpPr>
          <p:cNvPr id="5806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Review your state’s specific</a:t>
            </a:r>
            <a:r>
              <a:rPr lang="en-US" baseline="0" dirty="0"/>
              <a:t> laws regulating skiing and towing people.</a:t>
            </a:r>
            <a:endParaRPr lang="en-US" dirty="0"/>
          </a:p>
        </p:txBody>
      </p:sp>
      <p:sp>
        <p:nvSpPr>
          <p:cNvPr id="5806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F21858B-D01B-4690-9053-E51DB04B9B1E}"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Slide Image Placeholder 1"/>
          <p:cNvSpPr>
            <a:spLocks noGrp="1" noRot="1" noChangeAspect="1" noTextEdit="1"/>
          </p:cNvSpPr>
          <p:nvPr>
            <p:ph type="sldImg"/>
          </p:nvPr>
        </p:nvSpPr>
        <p:spPr bwMode="auto">
          <a:noFill/>
          <a:ln>
            <a:solidFill>
              <a:srgbClr val="000000"/>
            </a:solidFill>
            <a:miter lim="800000"/>
            <a:headEnd/>
            <a:tailEnd/>
          </a:ln>
        </p:spPr>
      </p:sp>
      <p:sp>
        <p:nvSpPr>
          <p:cNvPr id="581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5816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AD2377D-90FA-446E-BA2B-9331D009ED1B}"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Slide Image Placeholder 1"/>
          <p:cNvSpPr>
            <a:spLocks noGrp="1" noRot="1" noChangeAspect="1" noTextEdit="1"/>
          </p:cNvSpPr>
          <p:nvPr>
            <p:ph type="sldImg"/>
          </p:nvPr>
        </p:nvSpPr>
        <p:spPr bwMode="auto">
          <a:noFill/>
          <a:ln>
            <a:solidFill>
              <a:srgbClr val="000000"/>
            </a:solidFill>
            <a:miter lim="800000"/>
            <a:headEnd/>
            <a:tailEnd/>
          </a:ln>
        </p:spPr>
      </p:sp>
      <p:sp>
        <p:nvSpPr>
          <p:cNvPr id="5642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564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F7739B0-2279-4FF0-9D96-F254958F4BCE}"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Slide Image Placeholder 1"/>
          <p:cNvSpPr>
            <a:spLocks noGrp="1" noRot="1" noChangeAspect="1" noTextEdit="1"/>
          </p:cNvSpPr>
          <p:nvPr>
            <p:ph type="sldImg"/>
          </p:nvPr>
        </p:nvSpPr>
        <p:spPr bwMode="auto">
          <a:noFill/>
          <a:ln>
            <a:solidFill>
              <a:srgbClr val="000000"/>
            </a:solidFill>
            <a:miter lim="800000"/>
            <a:headEnd/>
            <a:tailEnd/>
          </a:ln>
        </p:spPr>
      </p:sp>
      <p:sp>
        <p:nvSpPr>
          <p:cNvPr id="5826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Does your state require a skier-down flag?</a:t>
            </a:r>
          </a:p>
        </p:txBody>
      </p:sp>
      <p:sp>
        <p:nvSpPr>
          <p:cNvPr id="5826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BB7077-DD6C-4647-8A96-F39E367509B5}"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Slide Image Placeholder 1"/>
          <p:cNvSpPr>
            <a:spLocks noGrp="1" noRot="1" noChangeAspect="1" noTextEdit="1"/>
          </p:cNvSpPr>
          <p:nvPr>
            <p:ph type="sldImg"/>
          </p:nvPr>
        </p:nvSpPr>
        <p:spPr bwMode="auto">
          <a:noFill/>
          <a:ln>
            <a:solidFill>
              <a:srgbClr val="000000"/>
            </a:solidFill>
            <a:miter lim="800000"/>
            <a:headEnd/>
            <a:tailEnd/>
          </a:ln>
        </p:spPr>
      </p:sp>
      <p:sp>
        <p:nvSpPr>
          <p:cNvPr id="5836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5836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5A4D04E-A99E-4701-9F27-B732AED629A5}"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Slide Image Placeholder 1"/>
          <p:cNvSpPr>
            <a:spLocks noGrp="1" noRot="1" noChangeAspect="1" noTextEdit="1"/>
          </p:cNvSpPr>
          <p:nvPr>
            <p:ph type="sldImg"/>
          </p:nvPr>
        </p:nvSpPr>
        <p:spPr bwMode="auto">
          <a:noFill/>
          <a:ln>
            <a:solidFill>
              <a:srgbClr val="000000"/>
            </a:solidFill>
            <a:miter lim="800000"/>
            <a:headEnd/>
            <a:tailEnd/>
          </a:ln>
        </p:spPr>
      </p:sp>
      <p:sp>
        <p:nvSpPr>
          <p:cNvPr id="5857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5857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49E042-BF70-4108-9C59-9F28B9F55549}"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Slide Image Placeholder 1"/>
          <p:cNvSpPr>
            <a:spLocks noGrp="1" noRot="1" noChangeAspect="1" noTextEdit="1"/>
          </p:cNvSpPr>
          <p:nvPr>
            <p:ph type="sldImg"/>
          </p:nvPr>
        </p:nvSpPr>
        <p:spPr bwMode="auto">
          <a:noFill/>
          <a:ln>
            <a:solidFill>
              <a:srgbClr val="000000"/>
            </a:solidFill>
            <a:miter lim="800000"/>
            <a:headEnd/>
            <a:tailEnd/>
          </a:ln>
        </p:spPr>
      </p:sp>
      <p:sp>
        <p:nvSpPr>
          <p:cNvPr id="5857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5857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49E042-BF70-4108-9C59-9F28B9F55549}" type="slidenum">
              <a:rPr lang="en-US" smtClean="0"/>
              <a:pPr/>
              <a:t>23</a:t>
            </a:fld>
            <a:endParaRPr lang="en-US" dirty="0"/>
          </a:p>
        </p:txBody>
      </p:sp>
    </p:spTree>
    <p:extLst>
      <p:ext uri="{BB962C8B-B14F-4D97-AF65-F5344CB8AC3E}">
        <p14:creationId xmlns:p14="http://schemas.microsoft.com/office/powerpoint/2010/main" val="5834407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Slide Image Placeholder 1"/>
          <p:cNvSpPr>
            <a:spLocks noGrp="1" noRot="1" noChangeAspect="1" noTextEdit="1"/>
          </p:cNvSpPr>
          <p:nvPr>
            <p:ph type="sldImg"/>
          </p:nvPr>
        </p:nvSpPr>
        <p:spPr bwMode="auto">
          <a:noFill/>
          <a:ln>
            <a:solidFill>
              <a:srgbClr val="000000"/>
            </a:solidFill>
            <a:miter lim="800000"/>
            <a:headEnd/>
            <a:tailEnd/>
          </a:ln>
        </p:spPr>
      </p:sp>
      <p:sp>
        <p:nvSpPr>
          <p:cNvPr id="587779" name="Notes Placeholder 2"/>
          <p:cNvSpPr>
            <a:spLocks noGrp="1"/>
          </p:cNvSpPr>
          <p:nvPr>
            <p:ph type="body" idx="1"/>
          </p:nvPr>
        </p:nvSpPr>
        <p:spPr bwMode="auto">
          <a:noFill/>
        </p:spPr>
        <p:txBody>
          <a:bodyPr wrap="square" numCol="1" anchor="t" anchorCtr="0" compatLnSpc="1">
            <a:prstTxWarp prst="textNoShape">
              <a:avLst/>
            </a:prstTxWarp>
          </a:bodyPr>
          <a:lstStyle/>
          <a:p>
            <a:pPr defTabSz="918881">
              <a:defRPr/>
            </a:pPr>
            <a:r>
              <a:rPr lang="en-US" dirty="0"/>
              <a:t>Review your state’s rule regarding the use of diver-down flags</a:t>
            </a:r>
            <a:r>
              <a:rPr lang="en-US" baseline="0" dirty="0"/>
              <a:t> and alpha flags.  The NAV Rules do give some specific requirements form recreational vessels engages in diving and snorkeling.  During the day the vessel must exhibit “Alpha” flag.  Each state may have a specific requirement regarding the use of the diver-down flag, specifically regarding the distance the boater must remain away from </a:t>
            </a:r>
            <a:r>
              <a:rPr lang="en-US" baseline="0"/>
              <a:t>the flag.</a:t>
            </a:r>
            <a:endParaRPr lang="en-US" dirty="0"/>
          </a:p>
        </p:txBody>
      </p:sp>
      <p:sp>
        <p:nvSpPr>
          <p:cNvPr id="5877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612D32E-7987-4D9E-AFAC-1E7791BA74B9}"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Slide Image Placeholder 1"/>
          <p:cNvSpPr>
            <a:spLocks noGrp="1" noRot="1" noChangeAspect="1" noTextEdit="1"/>
          </p:cNvSpPr>
          <p:nvPr>
            <p:ph type="sldImg"/>
          </p:nvPr>
        </p:nvSpPr>
        <p:spPr bwMode="auto">
          <a:noFill/>
          <a:ln>
            <a:solidFill>
              <a:srgbClr val="000000"/>
            </a:solidFill>
            <a:miter lim="800000"/>
            <a:headEnd/>
            <a:tailEnd/>
          </a:ln>
        </p:spPr>
      </p:sp>
      <p:sp>
        <p:nvSpPr>
          <p:cNvPr id="587779" name="Notes Placeholder 2"/>
          <p:cNvSpPr>
            <a:spLocks noGrp="1"/>
          </p:cNvSpPr>
          <p:nvPr>
            <p:ph type="body" idx="1"/>
          </p:nvPr>
        </p:nvSpPr>
        <p:spPr bwMode="auto">
          <a:noFill/>
        </p:spPr>
        <p:txBody>
          <a:bodyPr wrap="square" numCol="1" anchor="t" anchorCtr="0" compatLnSpc="1">
            <a:prstTxWarp prst="textNoShape">
              <a:avLst/>
            </a:prstTxWarp>
          </a:bodyPr>
          <a:lstStyle/>
          <a:p>
            <a:pPr defTabSz="918881">
              <a:defRPr/>
            </a:pPr>
            <a:r>
              <a:rPr lang="en-US" dirty="0"/>
              <a:t>Review your state’s rule regarding the use of diver-down flags</a:t>
            </a:r>
            <a:r>
              <a:rPr lang="en-US" baseline="0" dirty="0"/>
              <a:t> and alpha flags.  The NAV Rules do give some specific requirements form recreational vessels engages in diving and snorkeling.  During the day the vessel must exhibit “Alpha” flag.  Each state may have a specific requirement regarding the use of the diver-down flag, specifically regarding the distance the boater must remain away from </a:t>
            </a:r>
            <a:r>
              <a:rPr lang="en-US" baseline="0"/>
              <a:t>the flag.</a:t>
            </a:r>
            <a:endParaRPr lang="en-US" dirty="0"/>
          </a:p>
        </p:txBody>
      </p:sp>
      <p:sp>
        <p:nvSpPr>
          <p:cNvPr id="5877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612D32E-7987-4D9E-AFAC-1E7791BA74B9}" type="slidenum">
              <a:rPr lang="en-US" smtClean="0"/>
              <a:pPr/>
              <a:t>25</a:t>
            </a:fld>
            <a:endParaRPr lang="en-US" dirty="0"/>
          </a:p>
        </p:txBody>
      </p:sp>
    </p:spTree>
    <p:extLst>
      <p:ext uri="{BB962C8B-B14F-4D97-AF65-F5344CB8AC3E}">
        <p14:creationId xmlns:p14="http://schemas.microsoft.com/office/powerpoint/2010/main" val="38476131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Slide Image Placeholder 1"/>
          <p:cNvSpPr>
            <a:spLocks noGrp="1" noRot="1" noChangeAspect="1" noTextEdit="1"/>
          </p:cNvSpPr>
          <p:nvPr>
            <p:ph type="sldImg"/>
          </p:nvPr>
        </p:nvSpPr>
        <p:spPr bwMode="auto">
          <a:noFill/>
          <a:ln>
            <a:solidFill>
              <a:srgbClr val="000000"/>
            </a:solidFill>
            <a:miter lim="800000"/>
            <a:headEnd/>
            <a:tailEnd/>
          </a:ln>
        </p:spPr>
      </p:sp>
      <p:sp>
        <p:nvSpPr>
          <p:cNvPr id="58982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BO" dirty="0">
                <a:latin typeface="Arial" charset="0"/>
                <a:cs typeface="Times New Roman" pitchFamily="18" charset="0"/>
              </a:rPr>
              <a:t>Siempre ponte el salvavidas.</a:t>
            </a:r>
          </a:p>
          <a:p>
            <a:endParaRPr lang="en-US" dirty="0"/>
          </a:p>
        </p:txBody>
      </p:sp>
      <p:sp>
        <p:nvSpPr>
          <p:cNvPr id="5898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2AD88B6-44C3-4C02-A2B5-C6575885968F}"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0" name="Slide Image Placeholder 1"/>
          <p:cNvSpPr>
            <a:spLocks noGrp="1" noRot="1" noChangeAspect="1" noTextEdit="1"/>
          </p:cNvSpPr>
          <p:nvPr>
            <p:ph type="sldImg"/>
          </p:nvPr>
        </p:nvSpPr>
        <p:spPr bwMode="auto">
          <a:noFill/>
          <a:ln>
            <a:solidFill>
              <a:srgbClr val="000000"/>
            </a:solidFill>
            <a:miter lim="800000"/>
            <a:headEnd/>
            <a:tailEnd/>
          </a:ln>
        </p:spPr>
      </p:sp>
      <p:sp>
        <p:nvSpPr>
          <p:cNvPr id="5908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5908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2A590BC-F931-4371-B252-3D58247AF5E5}"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Slide Image Placeholder 1"/>
          <p:cNvSpPr>
            <a:spLocks noGrp="1" noRot="1" noChangeAspect="1" noTextEdit="1"/>
          </p:cNvSpPr>
          <p:nvPr>
            <p:ph type="sldImg"/>
          </p:nvPr>
        </p:nvSpPr>
        <p:spPr bwMode="auto">
          <a:noFill/>
          <a:ln>
            <a:solidFill>
              <a:srgbClr val="000000"/>
            </a:solidFill>
            <a:miter lim="800000"/>
            <a:headEnd/>
            <a:tailEnd/>
          </a:ln>
        </p:spPr>
      </p:sp>
      <p:sp>
        <p:nvSpPr>
          <p:cNvPr id="5918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5918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54AC015-DAB7-4064-8B0D-663AA15FB5EA}"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Slide Image Placeholder 1"/>
          <p:cNvSpPr>
            <a:spLocks noGrp="1" noRot="1" noChangeAspect="1" noTextEdit="1"/>
          </p:cNvSpPr>
          <p:nvPr>
            <p:ph type="sldImg"/>
          </p:nvPr>
        </p:nvSpPr>
        <p:spPr bwMode="auto">
          <a:noFill/>
          <a:ln>
            <a:solidFill>
              <a:srgbClr val="000000"/>
            </a:solidFill>
            <a:miter lim="800000"/>
            <a:headEnd/>
            <a:tailEnd/>
          </a:ln>
        </p:spPr>
      </p:sp>
      <p:sp>
        <p:nvSpPr>
          <p:cNvPr id="5928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5929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D9E609A-FDA4-42F1-A78C-9E70F3FE2767}"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Slide Image Placeholder 1"/>
          <p:cNvSpPr>
            <a:spLocks noGrp="1" noRot="1" noChangeAspect="1" noTextEdit="1"/>
          </p:cNvSpPr>
          <p:nvPr>
            <p:ph type="sldImg"/>
          </p:nvPr>
        </p:nvSpPr>
        <p:spPr bwMode="auto">
          <a:noFill/>
          <a:ln>
            <a:solidFill>
              <a:srgbClr val="000000"/>
            </a:solidFill>
            <a:miter lim="800000"/>
            <a:headEnd/>
            <a:tailEnd/>
          </a:ln>
        </p:spPr>
      </p:sp>
      <p:sp>
        <p:nvSpPr>
          <p:cNvPr id="5652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565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8DF367E-D48B-4375-8AB9-C54FA61B9F61}"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Slide Image Placeholder 1"/>
          <p:cNvSpPr>
            <a:spLocks noGrp="1" noRot="1" noChangeAspect="1" noTextEdit="1"/>
          </p:cNvSpPr>
          <p:nvPr>
            <p:ph type="sldImg"/>
          </p:nvPr>
        </p:nvSpPr>
        <p:spPr bwMode="auto">
          <a:noFill/>
          <a:ln>
            <a:solidFill>
              <a:srgbClr val="000000"/>
            </a:solidFill>
            <a:miter lim="800000"/>
            <a:headEnd/>
            <a:tailEnd/>
          </a:ln>
        </p:spPr>
      </p:sp>
      <p:sp>
        <p:nvSpPr>
          <p:cNvPr id="593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5939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365BD6F-6FC5-4D56-A2EB-2308746B45AD}"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6" name="Slide Image Placeholder 1"/>
          <p:cNvSpPr>
            <a:spLocks noGrp="1" noRot="1" noChangeAspect="1" noTextEdit="1"/>
          </p:cNvSpPr>
          <p:nvPr>
            <p:ph type="sldImg"/>
          </p:nvPr>
        </p:nvSpPr>
        <p:spPr bwMode="auto">
          <a:noFill/>
          <a:ln>
            <a:solidFill>
              <a:srgbClr val="000000"/>
            </a:solidFill>
            <a:miter lim="800000"/>
            <a:headEnd/>
            <a:tailEnd/>
          </a:ln>
        </p:spPr>
      </p:sp>
      <p:sp>
        <p:nvSpPr>
          <p:cNvPr id="5949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5949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1DCEDFE-D597-496A-83B1-2862DCEF146E}"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6" name="Slide Image Placeholder 1"/>
          <p:cNvSpPr>
            <a:spLocks noGrp="1" noRot="1" noChangeAspect="1" noTextEdit="1"/>
          </p:cNvSpPr>
          <p:nvPr>
            <p:ph type="sldImg"/>
          </p:nvPr>
        </p:nvSpPr>
        <p:spPr bwMode="auto">
          <a:noFill/>
          <a:ln>
            <a:solidFill>
              <a:srgbClr val="000000"/>
            </a:solidFill>
            <a:miter lim="800000"/>
            <a:headEnd/>
            <a:tailEnd/>
          </a:ln>
        </p:spPr>
      </p:sp>
      <p:sp>
        <p:nvSpPr>
          <p:cNvPr id="5949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5949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1DCEDFE-D597-496A-83B1-2862DCEF146E}" type="slidenum">
              <a:rPr lang="en-US" smtClean="0"/>
              <a:pPr/>
              <a:t>32</a:t>
            </a:fld>
            <a:endParaRPr lang="en-US" dirty="0"/>
          </a:p>
        </p:txBody>
      </p:sp>
    </p:spTree>
    <p:extLst>
      <p:ext uri="{BB962C8B-B14F-4D97-AF65-F5344CB8AC3E}">
        <p14:creationId xmlns:p14="http://schemas.microsoft.com/office/powerpoint/2010/main" val="29238342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563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194B1C2-DDDA-4AAA-808A-C3F034CA5AB0}" type="slidenum">
              <a:rPr lang="en-US" smtClean="0"/>
              <a:pPr/>
              <a:t>40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Slide Image Placeholder 1"/>
          <p:cNvSpPr>
            <a:spLocks noGrp="1" noRot="1" noChangeAspect="1" noTextEdit="1"/>
          </p:cNvSpPr>
          <p:nvPr>
            <p:ph type="sldImg"/>
          </p:nvPr>
        </p:nvSpPr>
        <p:spPr bwMode="auto">
          <a:noFill/>
          <a:ln>
            <a:solidFill>
              <a:srgbClr val="000000"/>
            </a:solidFill>
            <a:miter lim="800000"/>
            <a:headEnd/>
            <a:tailEnd/>
          </a:ln>
        </p:spPr>
      </p:sp>
      <p:sp>
        <p:nvSpPr>
          <p:cNvPr id="5662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566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66C8F0-7047-4FCA-A833-E75AD69BF931}"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83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568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78413F9-FBEB-424F-8164-5C2CFD88AF84}"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83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568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78413F9-FBEB-424F-8164-5C2CFD88AF84}" type="slidenum">
              <a:rPr lang="en-US" smtClean="0"/>
              <a:pPr/>
              <a:t>6</a:t>
            </a:fld>
            <a:endParaRPr lang="en-US" dirty="0"/>
          </a:p>
        </p:txBody>
      </p:sp>
    </p:spTree>
    <p:extLst>
      <p:ext uri="{BB962C8B-B14F-4D97-AF65-F5344CB8AC3E}">
        <p14:creationId xmlns:p14="http://schemas.microsoft.com/office/powerpoint/2010/main" val="3634454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Slide Image Placeholder 1"/>
          <p:cNvSpPr>
            <a:spLocks noGrp="1" noRot="1" noChangeAspect="1" noTextEdit="1"/>
          </p:cNvSpPr>
          <p:nvPr>
            <p:ph type="sldImg"/>
          </p:nvPr>
        </p:nvSpPr>
        <p:spPr bwMode="auto">
          <a:noFill/>
          <a:ln>
            <a:solidFill>
              <a:srgbClr val="000000"/>
            </a:solidFill>
            <a:miter lim="800000"/>
            <a:headEnd/>
            <a:tailEnd/>
          </a:ln>
        </p:spPr>
      </p:sp>
      <p:sp>
        <p:nvSpPr>
          <p:cNvPr id="5693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569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D7E1E43-5D75-4945-81DA-1742B74A9033}"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Slide Image Placeholder 1"/>
          <p:cNvSpPr>
            <a:spLocks noGrp="1" noRot="1" noChangeAspect="1" noTextEdit="1"/>
          </p:cNvSpPr>
          <p:nvPr>
            <p:ph type="sldImg"/>
          </p:nvPr>
        </p:nvSpPr>
        <p:spPr bwMode="auto">
          <a:noFill/>
          <a:ln>
            <a:solidFill>
              <a:srgbClr val="000000"/>
            </a:solidFill>
            <a:miter lim="800000"/>
            <a:headEnd/>
            <a:tailEnd/>
          </a:ln>
        </p:spPr>
      </p:sp>
      <p:sp>
        <p:nvSpPr>
          <p:cNvPr id="5703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570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C1D8826-67BF-4156-864C-0F8D3A06B556}"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Slide Image Placeholder 1"/>
          <p:cNvSpPr>
            <a:spLocks noGrp="1" noRot="1" noChangeAspect="1" noTextEdit="1"/>
          </p:cNvSpPr>
          <p:nvPr>
            <p:ph type="sldImg"/>
          </p:nvPr>
        </p:nvSpPr>
        <p:spPr bwMode="auto">
          <a:noFill/>
          <a:ln>
            <a:solidFill>
              <a:srgbClr val="000000"/>
            </a:solidFill>
            <a:miter lim="800000"/>
            <a:headEnd/>
            <a:tailEnd/>
          </a:ln>
        </p:spPr>
      </p:sp>
      <p:sp>
        <p:nvSpPr>
          <p:cNvPr id="571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571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85E5B4E-6105-4FF6-8D81-ACB5DFB4DDC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3" name="Content Placeholder 1"/>
          <p:cNvSpPr>
            <a:spLocks noGrp="1"/>
          </p:cNvSpPr>
          <p:nvPr>
            <p:ph idx="1"/>
          </p:nvPr>
        </p:nvSpPr>
        <p:spPr>
          <a:xfrm>
            <a:off x="914400" y="990600"/>
            <a:ext cx="7315200" cy="4876800"/>
          </a:xfrm>
        </p:spPr>
        <p:txBody>
          <a:bodyPr/>
          <a:lstStyle>
            <a:lvl1pPr algn="ctr">
              <a:lnSpc>
                <a:spcPct val="150000"/>
              </a:lnSpc>
              <a:buFontTx/>
              <a:buNone/>
              <a:defRPr sz="3200"/>
            </a:lvl1pPr>
          </a:lstStyle>
          <a:p>
            <a:endParaRPr lang="en-US" dirty="0"/>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vl1pPr>
          </a:lstStyle>
          <a:p>
            <a:pPr>
              <a:defRPr/>
            </a:pPr>
            <a:fld id="{4D72E886-DEBC-4139-97BA-75ACB329438C}" type="datetimeFigureOut">
              <a:rPr lang="en-US"/>
              <a:pPr>
                <a:defRPr/>
              </a:pPr>
              <a:t>1/15/2021</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1192817-357A-401C-B8F2-BA6B49F9E0A7}" type="slidenum">
              <a:rPr lang="en-US"/>
              <a:pPr>
                <a:defRPr/>
              </a:pPr>
              <a:t>‹#›</a:t>
            </a:fld>
            <a:endParaRPr lang="en-US" dirty="0"/>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Class Pla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914400" y="1600200"/>
            <a:ext cx="3505200" cy="4525963"/>
          </a:xfrm>
        </p:spPr>
        <p:txBody>
          <a:bodyPr>
            <a:noAutofit/>
          </a:bodyPr>
          <a:lstStyle>
            <a:lvl1pPr>
              <a:defRPr lang="en-US" sz="2400" b="0" kern="1200" dirty="0">
                <a:solidFill>
                  <a:schemeClr val="tx1"/>
                </a:solidFill>
                <a:latin typeface="Arial Black" pitchFamily="34" charset="0"/>
                <a:ea typeface="+mn-ea"/>
                <a:cs typeface="Arial" pitchFamily="34" charset="0"/>
              </a:defRPr>
            </a:lvl1pPr>
            <a:lvl2pPr>
              <a:defRPr sz="2500"/>
            </a:lvl2pPr>
            <a:lvl3pPr>
              <a:defRPr sz="2500"/>
            </a:lvl3pPr>
            <a:lvl4pPr>
              <a:defRPr sz="2500"/>
            </a:lvl4pPr>
            <a:lvl5pPr>
              <a:defRPr sz="2500"/>
            </a:lvl5pPr>
            <a:lvl6pPr>
              <a:defRPr sz="1800"/>
            </a:lvl6pPr>
            <a:lvl7pPr>
              <a:defRPr sz="1800"/>
            </a:lvl7pPr>
            <a:lvl8pPr>
              <a:defRPr sz="1800"/>
            </a:lvl8pPr>
            <a:lvl9pPr>
              <a:defRPr sz="1800"/>
            </a:lvl9pPr>
          </a:lstStyle>
          <a:p>
            <a:pPr marL="457200" lvl="0" indent="-365760" algn="l" rtl="0" eaLnBrk="0" fontAlgn="base" hangingPunct="0">
              <a:spcBef>
                <a:spcPts val="0"/>
              </a:spcBef>
              <a:spcAft>
                <a:spcPts val="1200"/>
              </a:spcAft>
              <a:buClr>
                <a:srgbClr val="0070C0"/>
              </a:buClr>
              <a:buSzPct val="100000"/>
              <a:buFont typeface="Wingdings" pitchFamily="2" charset="2"/>
              <a:buChar char=""/>
            </a:pPr>
            <a:r>
              <a:rPr lang="en-US" dirty="0"/>
              <a:t>Click to edit Master text styles</a:t>
            </a:r>
          </a:p>
        </p:txBody>
      </p:sp>
      <p:sp>
        <p:nvSpPr>
          <p:cNvPr id="4" name="Content Placeholder 3"/>
          <p:cNvSpPr>
            <a:spLocks noGrp="1"/>
          </p:cNvSpPr>
          <p:nvPr>
            <p:ph sz="half" idx="2"/>
          </p:nvPr>
        </p:nvSpPr>
        <p:spPr>
          <a:xfrm>
            <a:off x="4800600" y="1600200"/>
            <a:ext cx="3429000" cy="4525963"/>
          </a:xfrm>
        </p:spPr>
        <p:txBody>
          <a:bodyPr>
            <a:noAutofit/>
          </a:bodyPr>
          <a:lstStyle>
            <a:lvl1pPr>
              <a:buFontTx/>
              <a:buNone/>
              <a:defRPr lang="en-US" sz="2400" b="0" kern="1200" dirty="0">
                <a:solidFill>
                  <a:schemeClr val="tx1"/>
                </a:solidFill>
                <a:latin typeface="Arial Black" pitchFamily="34" charset="0"/>
                <a:ea typeface="+mn-ea"/>
                <a:cs typeface="Arial" pitchFamily="34" charset="0"/>
              </a:defRPr>
            </a:lvl1pPr>
            <a:lvl2pPr>
              <a:defRPr sz="2500">
                <a:latin typeface="Arial" pitchFamily="34" charset="0"/>
                <a:cs typeface="Arial" pitchFamily="34" charset="0"/>
              </a:defRPr>
            </a:lvl2pPr>
            <a:lvl3pPr>
              <a:defRPr sz="2500">
                <a:latin typeface="Arial" pitchFamily="34" charset="0"/>
                <a:cs typeface="Arial" pitchFamily="34" charset="0"/>
              </a:defRPr>
            </a:lvl3pPr>
            <a:lvl4pPr>
              <a:defRPr sz="2500">
                <a:latin typeface="Arial" pitchFamily="34" charset="0"/>
                <a:cs typeface="Arial" pitchFamily="34" charset="0"/>
              </a:defRPr>
            </a:lvl4pPr>
            <a:lvl5pPr>
              <a:defRPr sz="2500">
                <a:latin typeface="Arial" pitchFamily="34" charset="0"/>
                <a:cs typeface="Arial" pitchFamily="34" charset="0"/>
              </a:defRPr>
            </a:lvl5pPr>
            <a:lvl6pPr>
              <a:defRPr sz="1800"/>
            </a:lvl6pPr>
            <a:lvl7pPr>
              <a:defRPr sz="1800"/>
            </a:lvl7pPr>
            <a:lvl8pPr>
              <a:defRPr sz="1800"/>
            </a:lvl8pPr>
            <a:lvl9pPr>
              <a:defRPr sz="1800"/>
            </a:lvl9pPr>
          </a:lstStyle>
          <a:p>
            <a:pPr marL="457200" lvl="0" indent="-365760" algn="l" rtl="0" eaLnBrk="0" fontAlgn="base" hangingPunct="0">
              <a:spcBef>
                <a:spcPts val="0"/>
              </a:spcBef>
              <a:spcAft>
                <a:spcPts val="1200"/>
              </a:spcAft>
              <a:buClr>
                <a:srgbClr val="0070C0"/>
              </a:buClr>
              <a:buSzPct val="100000"/>
              <a:buFont typeface="Wingdings" pitchFamily="2" charset="2"/>
              <a:buChar char=""/>
            </a:pPr>
            <a:r>
              <a:rPr lang="en-US" dirty="0"/>
              <a:t>Click to edit Master text</a:t>
            </a:r>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hapter, Titl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457200"/>
            <a:ext cx="5715000" cy="1752600"/>
          </a:xfrm>
        </p:spPr>
        <p:txBody>
          <a:bodyPr>
            <a:noAutofit/>
          </a:bodyPr>
          <a:lstStyle>
            <a:lvl1pPr algn="r">
              <a:defRPr sz="4400">
                <a:solidFill>
                  <a:srgbClr val="FF0000"/>
                </a:solidFill>
                <a:latin typeface="Arial Black" pitchFamily="34" charset="0"/>
              </a:defRPr>
            </a:lvl1pPr>
          </a:lstStyle>
          <a:p>
            <a:r>
              <a:rPr lang="en-US" dirty="0"/>
              <a:t>Click to edit Master title style</a:t>
            </a:r>
          </a:p>
        </p:txBody>
      </p:sp>
      <p:sp>
        <p:nvSpPr>
          <p:cNvPr id="3" name="Subtitle 2"/>
          <p:cNvSpPr>
            <a:spLocks noGrp="1"/>
          </p:cNvSpPr>
          <p:nvPr>
            <p:ph type="subTitle" idx="1"/>
          </p:nvPr>
        </p:nvSpPr>
        <p:spPr>
          <a:xfrm>
            <a:off x="2743200" y="4876800"/>
            <a:ext cx="5715000" cy="762000"/>
          </a:xfrm>
        </p:spPr>
        <p:txBody>
          <a:bodyPr>
            <a:noAutofit/>
          </a:bodyPr>
          <a:lstStyle>
            <a:lvl1pPr marL="0" indent="0" algn="r">
              <a:buNone/>
              <a:defRPr sz="2400">
                <a:solidFill>
                  <a:srgbClr val="0070C0"/>
                </a:solidFill>
                <a:latin typeface="Arial Black"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4" name="Picture 3" descr="E Emblem 12-19.jpg">
            <a:extLst>
              <a:ext uri="{FF2B5EF4-FFF2-40B4-BE49-F238E27FC236}">
                <a16:creationId xmlns:a16="http://schemas.microsoft.com/office/drawing/2014/main" id="{7650DF38-797B-414D-868D-568387E452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0077" y="457200"/>
            <a:ext cx="1510177" cy="1470025"/>
          </a:xfrm>
          <a:prstGeom prst="rect">
            <a:avLst/>
          </a:prstGeom>
        </p:spPr>
      </p:pic>
    </p:spTree>
    <p:extLst>
      <p:ext uri="{BB962C8B-B14F-4D97-AF65-F5344CB8AC3E}">
        <p14:creationId xmlns:p14="http://schemas.microsoft.com/office/powerpoint/2010/main" val="400457789"/>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57200"/>
            <a:ext cx="7315200" cy="1470025"/>
          </a:xfrm>
        </p:spPr>
        <p:txBody>
          <a:bodyPr>
            <a:noAutofit/>
          </a:bodyPr>
          <a:lstStyle>
            <a:lvl1pPr>
              <a:defRPr sz="3600">
                <a:solidFill>
                  <a:srgbClr val="FF0000"/>
                </a:solidFill>
                <a:latin typeface="Arial Black" pitchFamily="34" charset="0"/>
              </a:defRPr>
            </a:lvl1pPr>
          </a:lstStyle>
          <a:p>
            <a:r>
              <a:rPr lang="en-US" dirty="0"/>
              <a:t>Click to edit Master title style</a:t>
            </a:r>
          </a:p>
        </p:txBody>
      </p:sp>
      <p:sp>
        <p:nvSpPr>
          <p:cNvPr id="3" name="Subtitle 2"/>
          <p:cNvSpPr>
            <a:spLocks noGrp="1"/>
          </p:cNvSpPr>
          <p:nvPr>
            <p:ph type="subTitle" idx="1"/>
          </p:nvPr>
        </p:nvSpPr>
        <p:spPr>
          <a:xfrm>
            <a:off x="914400" y="4876800"/>
            <a:ext cx="7315200" cy="762000"/>
          </a:xfrm>
        </p:spPr>
        <p:txBody>
          <a:bodyPr>
            <a:noAutofit/>
          </a:bodyPr>
          <a:lstStyle>
            <a:lvl1pPr marL="0" indent="0" algn="ctr">
              <a:buNone/>
              <a:defRPr sz="2800">
                <a:solidFill>
                  <a:srgbClr val="0070C0"/>
                </a:solidFill>
                <a:latin typeface="Arial Black"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Picture Placeholder 2"/>
          <p:cNvSpPr>
            <a:spLocks noGrp="1"/>
          </p:cNvSpPr>
          <p:nvPr>
            <p:ph type="pic" idx="13"/>
          </p:nvPr>
        </p:nvSpPr>
        <p:spPr>
          <a:xfrm>
            <a:off x="1447800" y="2286000"/>
            <a:ext cx="6324600" cy="2362200"/>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914400" y="1600201"/>
            <a:ext cx="7315200" cy="4343400"/>
          </a:xfrm>
        </p:spPr>
        <p:txBody>
          <a:bodyPr/>
          <a:lstStyle>
            <a:lvl1pPr>
              <a:spcBef>
                <a:spcPts val="0"/>
              </a:spcBef>
              <a:defRPr/>
            </a:lvl1pPr>
            <a:lvl2pPr marL="914400" indent="-457200">
              <a:spcBef>
                <a:spcPts val="0"/>
              </a:spcBef>
              <a:spcAft>
                <a:spcPts val="1200"/>
              </a:spcAft>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914400" y="1600201"/>
            <a:ext cx="3505200" cy="4343400"/>
          </a:xfrm>
        </p:spPr>
        <p:txBody>
          <a:bodyPr>
            <a:noAutofit/>
          </a:bodyPr>
          <a:lstStyle>
            <a:lvl1pPr>
              <a:spcBef>
                <a:spcPts val="0"/>
              </a:spcBef>
              <a:defRPr sz="2400"/>
            </a:lvl1pPr>
            <a:lvl2pPr marL="914400" indent="-457200">
              <a:spcBef>
                <a:spcPts val="0"/>
              </a:spcBef>
              <a:spcAft>
                <a:spcPts val="1200"/>
              </a:spcAft>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24400" y="1600200"/>
            <a:ext cx="3505200" cy="4343401"/>
          </a:xfrm>
        </p:spPr>
        <p:txBody>
          <a:bodyPr>
            <a:noAutofit/>
          </a:bodyPr>
          <a:lstStyle>
            <a:lvl1pPr>
              <a:spcBef>
                <a:spcPts val="3000"/>
              </a:spcBef>
              <a:defRPr lang="en-US" sz="2400" b="1" kern="1200" dirty="0">
                <a:solidFill>
                  <a:schemeClr val="tx1"/>
                </a:solidFill>
                <a:latin typeface="Arial" pitchFamily="34" charset="0"/>
                <a:ea typeface="+mn-ea"/>
                <a:cs typeface="Arial" pitchFamily="34" charset="0"/>
              </a:defRPr>
            </a:lvl1pPr>
            <a:lvl2pPr>
              <a:defRPr lang="en-US" sz="2000" b="1" kern="1200" dirty="0">
                <a:solidFill>
                  <a:schemeClr val="tx1"/>
                </a:solidFill>
                <a:latin typeface="Arial" pitchFamily="34" charset="0"/>
                <a:ea typeface="+mn-ea"/>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marL="457200" lvl="0" indent="-457200" algn="l" rtl="0" eaLnBrk="0" fontAlgn="base" hangingPunct="0">
              <a:spcBef>
                <a:spcPts val="0"/>
              </a:spcBef>
              <a:spcAft>
                <a:spcPts val="1200"/>
              </a:spcAft>
              <a:buClr>
                <a:srgbClr val="0070C0"/>
              </a:buClr>
              <a:buSzPct val="100000"/>
              <a:buFont typeface="Wingdings" pitchFamily="2" charset="2"/>
              <a:buChar char=""/>
            </a:pPr>
            <a:r>
              <a:rPr lang="en-US" dirty="0"/>
              <a:t>Click to edit Master text styles</a:t>
            </a:r>
          </a:p>
          <a:p>
            <a:pPr marL="914400" lvl="1" indent="-457200" algn="l" rtl="0" eaLnBrk="0" fontAlgn="base" hangingPunct="0">
              <a:spcBef>
                <a:spcPts val="0"/>
              </a:spcBef>
              <a:spcAft>
                <a:spcPts val="1200"/>
              </a:spcAft>
              <a:buFont typeface="Arial" charset="0"/>
              <a:buChar char="•"/>
            </a:pPr>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two subhead,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914400" y="1535113"/>
            <a:ext cx="3582988" cy="674688"/>
          </a:xfrm>
        </p:spPr>
        <p:txBody>
          <a:bodyPr anchor="ctr">
            <a:noAutofit/>
          </a:bodyPr>
          <a:lstStyle>
            <a:lvl1pPr marL="0" indent="0">
              <a:buNone/>
              <a:defRPr sz="2400" b="1">
                <a:solidFill>
                  <a:srgbClr val="0070C0"/>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914400" y="2327275"/>
            <a:ext cx="3582988" cy="3616325"/>
          </a:xfrm>
        </p:spPr>
        <p:txBody>
          <a:bodyPr>
            <a:noAutofit/>
          </a:bodyPr>
          <a:lstStyle>
            <a:lvl1pPr>
              <a:spcBef>
                <a:spcPts val="0"/>
              </a:spcBef>
              <a:defRPr sz="2400"/>
            </a:lvl1pPr>
            <a:lvl2pPr marL="914400" indent="-457200">
              <a:spcBef>
                <a:spcPts val="0"/>
              </a:spcBef>
              <a:spcAft>
                <a:spcPts val="1200"/>
              </a:spcAft>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2"/>
            <a:ext cx="3582989" cy="674687"/>
          </a:xfrm>
        </p:spPr>
        <p:txBody>
          <a:bodyPr anchor="ctr">
            <a:noAutofit/>
          </a:bodyPr>
          <a:lstStyle>
            <a:lvl1pPr marL="0" indent="0">
              <a:buNone/>
              <a:defRPr sz="2400" b="1">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327273"/>
            <a:ext cx="3582989" cy="3616325"/>
          </a:xfrm>
        </p:spPr>
        <p:txBody>
          <a:bodyPr>
            <a:noAutofit/>
          </a:bodyPr>
          <a:lstStyle>
            <a:lvl1pPr>
              <a:spcBef>
                <a:spcPts val="3000"/>
              </a:spcBef>
              <a:defRPr sz="2500"/>
            </a:lvl1pPr>
            <a:lvl2pPr>
              <a:defRPr lang="en-US" sz="2000" b="1" kern="1200" dirty="0">
                <a:solidFill>
                  <a:schemeClr val="tx1"/>
                </a:solidFill>
                <a:latin typeface="Arial" pitchFamily="34" charset="0"/>
                <a:ea typeface="+mn-ea"/>
                <a:cs typeface="Arial" pitchFamily="34" charset="0"/>
              </a:defRPr>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marL="914400" lvl="1" indent="-457200" algn="l" rtl="0" eaLnBrk="0" fontAlgn="base" hangingPunct="0">
              <a:spcBef>
                <a:spcPts val="0"/>
              </a:spcBef>
              <a:spcAft>
                <a:spcPts val="1200"/>
              </a:spcAft>
              <a:buFont typeface="Arial" charset="0"/>
              <a:buChar char="•"/>
            </a:pPr>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hea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914400" y="1535113"/>
            <a:ext cx="7315200" cy="639762"/>
          </a:xfrm>
        </p:spPr>
        <p:txBody>
          <a:bodyPr anchor="ctr">
            <a:noAutofit/>
          </a:bodyPr>
          <a:lstStyle>
            <a:lvl1pPr marL="0" indent="0">
              <a:buNone/>
              <a:defRPr sz="2400" b="1">
                <a:solidFill>
                  <a:srgbClr val="0070C0"/>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914400" y="2174875"/>
            <a:ext cx="7315200" cy="3768725"/>
          </a:xfrm>
        </p:spPr>
        <p:txBody>
          <a:bodyPr>
            <a:noAutofit/>
          </a:bodyPr>
          <a:lstStyle>
            <a:lvl1pPr>
              <a:spcBef>
                <a:spcPts val="0"/>
              </a:spcBef>
              <a:defRPr sz="2400"/>
            </a:lvl1pPr>
            <a:lvl2pPr marL="914400" indent="-457200">
              <a:spcBef>
                <a:spcPts val="0"/>
              </a:spcBef>
              <a:spcAft>
                <a:spcPts val="1200"/>
              </a:spcAft>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Picture Placeholder 2"/>
          <p:cNvSpPr>
            <a:spLocks noGrp="1"/>
          </p:cNvSpPr>
          <p:nvPr>
            <p:ph type="pic" idx="13"/>
          </p:nvPr>
        </p:nvSpPr>
        <p:spPr>
          <a:xfrm>
            <a:off x="1295400" y="1767549"/>
            <a:ext cx="6767061" cy="3947452"/>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7" name="Text Placeholder 6"/>
          <p:cNvSpPr>
            <a:spLocks noGrp="1"/>
          </p:cNvSpPr>
          <p:nvPr>
            <p:ph type="body" sz="quarter" idx="14"/>
          </p:nvPr>
        </p:nvSpPr>
        <p:spPr>
          <a:xfrm>
            <a:off x="762000" y="2057400"/>
            <a:ext cx="838200" cy="533400"/>
          </a:xfrm>
        </p:spPr>
        <p:txBody>
          <a:bodyPr anchor="ctr"/>
          <a:lstStyle>
            <a:lvl1pPr marL="0" algn="ctr">
              <a:buNone/>
              <a:defRPr sz="2000"/>
            </a:lvl1pPr>
          </a:lstStyle>
          <a:p>
            <a:pPr lvl="0"/>
            <a:r>
              <a:rPr lang="en-US"/>
              <a:t>Click to edit Master text styles</a:t>
            </a: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62" name="Title Placeholder 1"/>
          <p:cNvSpPr>
            <a:spLocks noGrp="1"/>
          </p:cNvSpPr>
          <p:nvPr>
            <p:ph type="title"/>
          </p:nvPr>
        </p:nvSpPr>
        <p:spPr bwMode="auto">
          <a:xfrm>
            <a:off x="914400" y="274638"/>
            <a:ext cx="7315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40963" name="Text Placeholder 2"/>
          <p:cNvSpPr>
            <a:spLocks noGrp="1"/>
          </p:cNvSpPr>
          <p:nvPr>
            <p:ph type="body" idx="1"/>
          </p:nvPr>
        </p:nvSpPr>
        <p:spPr bwMode="auto">
          <a:xfrm>
            <a:off x="914400" y="1600200"/>
            <a:ext cx="73152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marL="914400" lvl="1" indent="-457200" algn="l" rtl="0" eaLnBrk="0" fontAlgn="base" hangingPunct="0">
              <a:spcBef>
                <a:spcPts val="0"/>
              </a:spcBef>
              <a:spcAft>
                <a:spcPts val="1200"/>
              </a:spcAft>
              <a:buFont typeface="Arial" charset="0"/>
              <a:buChar char="•"/>
            </a:pPr>
            <a:r>
              <a:rPr lang="en-US" dirty="0"/>
              <a:t>Second level</a:t>
            </a:r>
          </a:p>
          <a:p>
            <a:pPr lvl="2"/>
            <a:r>
              <a:rPr lang="en-US" dirty="0"/>
              <a:t>Third level</a:t>
            </a:r>
          </a:p>
          <a:p>
            <a:pPr lvl="3"/>
            <a:r>
              <a:rPr lang="en-US" dirty="0"/>
              <a:t>Fourth level</a:t>
            </a:r>
          </a:p>
          <a:p>
            <a:pPr lvl="4"/>
            <a:r>
              <a:rPr lang="en-US" dirty="0"/>
              <a:t>Fifth level</a:t>
            </a:r>
          </a:p>
        </p:txBody>
      </p:sp>
      <p:sp>
        <p:nvSpPr>
          <p:cNvPr id="5" name="Freeform 4"/>
          <p:cNvSpPr>
            <a:spLocks/>
          </p:cNvSpPr>
          <p:nvPr userDrawn="1"/>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mn-lt"/>
            </a:endParaRPr>
          </a:p>
        </p:txBody>
      </p:sp>
      <p:sp>
        <p:nvSpPr>
          <p:cNvPr id="6" name="Freeform 5"/>
          <p:cNvSpPr>
            <a:spLocks/>
          </p:cNvSpPr>
          <p:nvPr userDrawn="1"/>
        </p:nvSpPr>
        <p:spPr bwMode="auto">
          <a:xfrm flipV="1">
            <a:off x="-9525" y="6171214"/>
            <a:ext cx="9163050" cy="705074"/>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mn-lt"/>
            </a:endParaRPr>
          </a:p>
        </p:txBody>
      </p:sp>
      <p:grpSp>
        <p:nvGrpSpPr>
          <p:cNvPr id="40966" name="Group 12"/>
          <p:cNvGrpSpPr>
            <a:grpSpLocks/>
          </p:cNvGrpSpPr>
          <p:nvPr userDrawn="1"/>
        </p:nvGrpSpPr>
        <p:grpSpPr bwMode="auto">
          <a:xfrm flipV="1">
            <a:off x="-19050" y="6132513"/>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11" name="Text Box 7"/>
          <p:cNvSpPr txBox="1">
            <a:spLocks noChangeArrowheads="1"/>
          </p:cNvSpPr>
          <p:nvPr userDrawn="1"/>
        </p:nvSpPr>
        <p:spPr bwMode="auto">
          <a:xfrm>
            <a:off x="6629400" y="6491288"/>
            <a:ext cx="2514600" cy="307975"/>
          </a:xfrm>
          <a:prstGeom prst="rect">
            <a:avLst/>
          </a:prstGeom>
          <a:noFill/>
          <a:ln w="9525">
            <a:noFill/>
            <a:miter lim="800000"/>
            <a:headEnd/>
            <a:tailEnd/>
          </a:ln>
          <a:effectLst/>
        </p:spPr>
        <p:txBody>
          <a:bodyPr/>
          <a:lstStyle/>
          <a:p>
            <a:pPr fontAlgn="auto">
              <a:spcBef>
                <a:spcPts val="0"/>
              </a:spcBef>
              <a:spcAft>
                <a:spcPts val="0"/>
              </a:spcAft>
              <a:defRPr/>
            </a:pPr>
            <a:r>
              <a:rPr lang="en-US" sz="1400" b="1" dirty="0">
                <a:solidFill>
                  <a:srgbClr val="595959"/>
                </a:solidFill>
                <a:latin typeface="Arial" pitchFamily="34" charset="0"/>
                <a:cs typeface="Arial" pitchFamily="34" charset="0"/>
              </a:rPr>
              <a:t>Copyright © 2018 Boat Ed</a:t>
            </a:r>
            <a:r>
              <a:rPr lang="en-US" sz="1400" baseline="20000" dirty="0">
                <a:solidFill>
                  <a:srgbClr val="595959"/>
                </a:solidFill>
                <a:cs typeface="Arial" charset="0"/>
              </a:rPr>
              <a:t>®</a:t>
            </a:r>
            <a:endParaRPr lang="en-US" sz="1400" b="1" dirty="0">
              <a:solidFill>
                <a:srgbClr val="595959"/>
              </a:solidFill>
              <a:latin typeface="Arial" pitchFamily="34" charset="0"/>
              <a:cs typeface="Arial" pitchFamily="34" charset="0"/>
            </a:endParaRPr>
          </a:p>
        </p:txBody>
      </p:sp>
      <p:pic>
        <p:nvPicPr>
          <p:cNvPr id="12" name="Picture 16" descr="uscga-very-large gray">
            <a:extLst>
              <a:ext uri="{FF2B5EF4-FFF2-40B4-BE49-F238E27FC236}">
                <a16:creationId xmlns:a16="http://schemas.microsoft.com/office/drawing/2014/main" id="{E333D988-01D4-47B7-8562-C9F3C4EAE7A1}"/>
              </a:ext>
            </a:extLst>
          </p:cNvPr>
          <p:cNvPicPr>
            <a:picLocks noChangeAspect="1" noChangeArrowheads="1"/>
          </p:cNvPicPr>
          <p:nvPr userDrawn="1"/>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66221" y="5885954"/>
            <a:ext cx="747460" cy="751353"/>
          </a:xfrm>
          <a:prstGeom prst="rect">
            <a:avLst/>
          </a:prstGeom>
          <a:noFill/>
        </p:spPr>
      </p:pic>
    </p:spTree>
  </p:cSld>
  <p:clrMap bg1="lt1" tx1="dk1" bg2="lt2" tx2="dk2" accent1="accent1" accent2="accent2" accent3="accent3" accent4="accent4" accent5="accent5" accent6="accent6" hlink="hlink" folHlink="folHlink"/>
  <p:sldLayoutIdLst>
    <p:sldLayoutId id="2147483980" r:id="rId1"/>
    <p:sldLayoutId id="2147483973" r:id="rId2"/>
    <p:sldLayoutId id="2147483982" r:id="rId3"/>
    <p:sldLayoutId id="2147483974" r:id="rId4"/>
    <p:sldLayoutId id="2147483975" r:id="rId5"/>
    <p:sldLayoutId id="2147483976" r:id="rId6"/>
    <p:sldLayoutId id="2147483977" r:id="rId7"/>
    <p:sldLayoutId id="2147483978" r:id="rId8"/>
    <p:sldLayoutId id="2147483979" r:id="rId9"/>
  </p:sldLayoutIdLst>
  <p:transition spd="slow">
    <p:fade/>
  </p:transition>
  <p:txStyles>
    <p:titleStyle>
      <a:lvl1pPr algn="ctr" rtl="0" eaLnBrk="0" fontAlgn="base" hangingPunct="0">
        <a:spcBef>
          <a:spcPct val="0"/>
        </a:spcBef>
        <a:spcAft>
          <a:spcPct val="0"/>
        </a:spcAft>
        <a:defRPr sz="3600" kern="1200">
          <a:solidFill>
            <a:srgbClr val="FF0000"/>
          </a:solidFill>
          <a:latin typeface="Arial Black" pitchFamily="34" charset="0"/>
          <a:ea typeface="+mj-ea"/>
          <a:cs typeface="+mj-cs"/>
        </a:defRPr>
      </a:lvl1pPr>
      <a:lvl2pPr algn="ctr" rtl="0" eaLnBrk="0" fontAlgn="base" hangingPunct="0">
        <a:spcBef>
          <a:spcPct val="0"/>
        </a:spcBef>
        <a:spcAft>
          <a:spcPct val="0"/>
        </a:spcAft>
        <a:defRPr sz="3500">
          <a:solidFill>
            <a:srgbClr val="FF0000"/>
          </a:solidFill>
          <a:latin typeface="Arial Black" pitchFamily="34" charset="0"/>
        </a:defRPr>
      </a:lvl2pPr>
      <a:lvl3pPr algn="ctr" rtl="0" eaLnBrk="0" fontAlgn="base" hangingPunct="0">
        <a:spcBef>
          <a:spcPct val="0"/>
        </a:spcBef>
        <a:spcAft>
          <a:spcPct val="0"/>
        </a:spcAft>
        <a:defRPr sz="3500">
          <a:solidFill>
            <a:srgbClr val="FF0000"/>
          </a:solidFill>
          <a:latin typeface="Arial Black" pitchFamily="34" charset="0"/>
        </a:defRPr>
      </a:lvl3pPr>
      <a:lvl4pPr algn="ctr" rtl="0" eaLnBrk="0" fontAlgn="base" hangingPunct="0">
        <a:spcBef>
          <a:spcPct val="0"/>
        </a:spcBef>
        <a:spcAft>
          <a:spcPct val="0"/>
        </a:spcAft>
        <a:defRPr sz="3500">
          <a:solidFill>
            <a:srgbClr val="FF0000"/>
          </a:solidFill>
          <a:latin typeface="Arial Black" pitchFamily="34" charset="0"/>
        </a:defRPr>
      </a:lvl4pPr>
      <a:lvl5pPr algn="ctr" rtl="0" eaLnBrk="0" fontAlgn="base" hangingPunct="0">
        <a:spcBef>
          <a:spcPct val="0"/>
        </a:spcBef>
        <a:spcAft>
          <a:spcPct val="0"/>
        </a:spcAft>
        <a:defRPr sz="3500">
          <a:solidFill>
            <a:srgbClr val="FF0000"/>
          </a:solidFill>
          <a:latin typeface="Arial Black" pitchFamily="34" charset="0"/>
        </a:defRPr>
      </a:lvl5pPr>
      <a:lvl6pPr marL="457200" algn="ctr" rtl="0" fontAlgn="base">
        <a:spcBef>
          <a:spcPct val="0"/>
        </a:spcBef>
        <a:spcAft>
          <a:spcPct val="0"/>
        </a:spcAft>
        <a:defRPr sz="3200">
          <a:solidFill>
            <a:srgbClr val="FF0000"/>
          </a:solidFill>
          <a:latin typeface="Arial Black" pitchFamily="34" charset="0"/>
        </a:defRPr>
      </a:lvl6pPr>
      <a:lvl7pPr marL="914400" algn="ctr" rtl="0" fontAlgn="base">
        <a:spcBef>
          <a:spcPct val="0"/>
        </a:spcBef>
        <a:spcAft>
          <a:spcPct val="0"/>
        </a:spcAft>
        <a:defRPr sz="3200">
          <a:solidFill>
            <a:srgbClr val="FF0000"/>
          </a:solidFill>
          <a:latin typeface="Arial Black" pitchFamily="34" charset="0"/>
        </a:defRPr>
      </a:lvl7pPr>
      <a:lvl8pPr marL="1371600" algn="ctr" rtl="0" fontAlgn="base">
        <a:spcBef>
          <a:spcPct val="0"/>
        </a:spcBef>
        <a:spcAft>
          <a:spcPct val="0"/>
        </a:spcAft>
        <a:defRPr sz="3200">
          <a:solidFill>
            <a:srgbClr val="FF0000"/>
          </a:solidFill>
          <a:latin typeface="Arial Black" pitchFamily="34" charset="0"/>
        </a:defRPr>
      </a:lvl8pPr>
      <a:lvl9pPr marL="1828800" algn="ctr" rtl="0" fontAlgn="base">
        <a:spcBef>
          <a:spcPct val="0"/>
        </a:spcBef>
        <a:spcAft>
          <a:spcPct val="0"/>
        </a:spcAft>
        <a:defRPr sz="3200">
          <a:solidFill>
            <a:srgbClr val="FF0000"/>
          </a:solidFill>
          <a:latin typeface="Arial Black" pitchFamily="34" charset="0"/>
        </a:defRPr>
      </a:lvl9pPr>
    </p:titleStyle>
    <p:bodyStyle>
      <a:lvl1pPr marL="457200" indent="-457200" algn="l" rtl="0" eaLnBrk="0" fontAlgn="base" hangingPunct="0">
        <a:spcBef>
          <a:spcPts val="0"/>
        </a:spcBef>
        <a:spcAft>
          <a:spcPts val="1200"/>
        </a:spcAft>
        <a:buClr>
          <a:srgbClr val="0070C0"/>
        </a:buClr>
        <a:buSzPct val="100000"/>
        <a:buFont typeface="Wingdings" pitchFamily="2" charset="2"/>
        <a:buChar char=""/>
        <a:defRPr sz="2400" b="1" kern="1200">
          <a:solidFill>
            <a:schemeClr val="tx1"/>
          </a:solidFill>
          <a:latin typeface="Arial" pitchFamily="34" charset="0"/>
          <a:ea typeface="+mn-ea"/>
          <a:cs typeface="Arial" pitchFamily="34" charset="0"/>
        </a:defRPr>
      </a:lvl1pPr>
      <a:lvl2pPr marL="742950" indent="-285750" algn="l" rtl="0" eaLnBrk="0" fontAlgn="base" hangingPunct="0">
        <a:spcBef>
          <a:spcPts val="1200"/>
        </a:spcBef>
        <a:spcAft>
          <a:spcPct val="0"/>
        </a:spcAft>
        <a:buFont typeface="Arial" charset="0"/>
        <a:buChar char="•"/>
        <a:defRPr lang="en-US" sz="2000" b="1" kern="1200" dirty="0">
          <a:solidFill>
            <a:schemeClr val="tx1"/>
          </a:solidFill>
          <a:latin typeface="Arial" pitchFamily="34" charset="0"/>
          <a:ea typeface="+mn-ea"/>
          <a:cs typeface="Arial" pitchFamily="34" charset="0"/>
        </a:defRPr>
      </a:lvl2pPr>
      <a:lvl3pPr marL="1143000" indent="-228600" algn="l" rtl="0" eaLnBrk="0" fontAlgn="base" hangingPunct="0">
        <a:spcBef>
          <a:spcPts val="0"/>
        </a:spcBef>
        <a:spcAft>
          <a:spcPts val="1200"/>
        </a:spcAft>
        <a:buFont typeface="Calibri" pitchFamily="34" charset="0"/>
        <a:buChar char="–"/>
        <a:defRPr lang="en-US" sz="1800" b="1" kern="1200" dirty="0">
          <a:solidFill>
            <a:schemeClr val="tx1"/>
          </a:solidFill>
          <a:latin typeface="Arial" pitchFamily="34" charset="0"/>
          <a:ea typeface="+mn-ea"/>
          <a:cs typeface="Arial" pitchFamily="34" charset="0"/>
        </a:defRPr>
      </a:lvl3pPr>
      <a:lvl4pPr marL="1600200" indent="-228600" algn="l" rtl="0" eaLnBrk="0" fontAlgn="base" hangingPunct="0">
        <a:spcBef>
          <a:spcPts val="0"/>
        </a:spcBef>
        <a:spcAft>
          <a:spcPts val="1200"/>
        </a:spcAft>
        <a:buFont typeface="Wingdings" pitchFamily="2" charset="2"/>
        <a:buChar char="§"/>
        <a:defRPr lang="en-US" sz="1800" b="1" kern="1200" dirty="0">
          <a:solidFill>
            <a:schemeClr val="tx1"/>
          </a:solidFill>
          <a:latin typeface="Arial" pitchFamily="34" charset="0"/>
          <a:ea typeface="+mn-ea"/>
          <a:cs typeface="Arial" pitchFamily="34" charset="0"/>
        </a:defRPr>
      </a:lvl4pPr>
      <a:lvl5pPr marL="2057400" indent="-228600" algn="l" rtl="0" eaLnBrk="0" fontAlgn="base" hangingPunct="0">
        <a:spcBef>
          <a:spcPts val="0"/>
        </a:spcBef>
        <a:spcAft>
          <a:spcPts val="1200"/>
        </a:spcAft>
        <a:buFont typeface="Arial" charset="0"/>
        <a:buChar char="»"/>
        <a:defRPr lang="en-US" sz="1800" b="1" kern="1200" dirty="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 Box 7"/>
          <p:cNvSpPr txBox="1">
            <a:spLocks noChangeArrowheads="1"/>
          </p:cNvSpPr>
          <p:nvPr userDrawn="1"/>
        </p:nvSpPr>
        <p:spPr bwMode="auto">
          <a:xfrm>
            <a:off x="6629400" y="6491288"/>
            <a:ext cx="2514600" cy="307975"/>
          </a:xfrm>
          <a:prstGeom prst="rect">
            <a:avLst/>
          </a:prstGeom>
          <a:noFill/>
          <a:ln w="9525">
            <a:noFill/>
            <a:miter lim="800000"/>
            <a:headEnd/>
            <a:tailEnd/>
          </a:ln>
          <a:effectLst/>
        </p:spPr>
        <p:txBody>
          <a:bodyPr/>
          <a:lstStyle/>
          <a:p>
            <a:pPr fontAlgn="auto">
              <a:spcBef>
                <a:spcPts val="0"/>
              </a:spcBef>
              <a:spcAft>
                <a:spcPts val="0"/>
              </a:spcAft>
              <a:defRPr/>
            </a:pPr>
            <a:r>
              <a:rPr lang="en-US" sz="1400" b="1" dirty="0">
                <a:solidFill>
                  <a:srgbClr val="595959"/>
                </a:solidFill>
                <a:latin typeface="Arial" pitchFamily="34" charset="0"/>
                <a:cs typeface="Arial" pitchFamily="34" charset="0"/>
              </a:rPr>
              <a:t>Copyright © 2015 Boat Ed</a:t>
            </a:r>
            <a:r>
              <a:rPr lang="en-US" sz="1400" baseline="20000" dirty="0">
                <a:solidFill>
                  <a:srgbClr val="595959"/>
                </a:solidFill>
                <a:cs typeface="Arial" charset="0"/>
              </a:rPr>
              <a:t>®</a:t>
            </a:r>
            <a:endParaRPr lang="en-US" sz="1400" b="1" dirty="0">
              <a:solidFill>
                <a:srgbClr val="595959"/>
              </a:solidFill>
              <a:latin typeface="Arial" pitchFamily="34" charset="0"/>
              <a:cs typeface="Arial" pitchFamily="34" charset="0"/>
            </a:endParaRPr>
          </a:p>
        </p:txBody>
      </p:sp>
      <p:pic>
        <p:nvPicPr>
          <p:cNvPr id="41987" name="Picture 9" descr="\\Ladybird\Shared_Media\Graphics\KE_Logos\Export_PPT\KE_logo.gif"/>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28600" y="6429375"/>
            <a:ext cx="1524000" cy="4127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81" r:id="rId1"/>
  </p:sldLayoutIdLst>
  <p:transition spd="slow">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8.xml"/><Relationship Id="rId5" Type="http://schemas.openxmlformats.org/officeDocument/2006/relationships/image" Target="../media/image12.jpeg"/><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1C4D42-5B48-B540-A961-F67B710E3F60}"/>
              </a:ext>
            </a:extLst>
          </p:cNvPr>
          <p:cNvSpPr>
            <a:spLocks noGrp="1"/>
          </p:cNvSpPr>
          <p:nvPr>
            <p:ph type="ctrTitle"/>
          </p:nvPr>
        </p:nvSpPr>
        <p:spPr/>
        <p:txBody>
          <a:bodyPr/>
          <a:lstStyle/>
          <a:p>
            <a:pPr algn="r"/>
            <a:r>
              <a:rPr lang="en-US" dirty="0" err="1"/>
              <a:t>Capitulo</a:t>
            </a:r>
            <a:r>
              <a:rPr lang="en-US" dirty="0"/>
              <a:t> 6</a:t>
            </a:r>
          </a:p>
        </p:txBody>
      </p:sp>
      <p:sp>
        <p:nvSpPr>
          <p:cNvPr id="268291" name="Subtitle 2"/>
          <p:cNvSpPr>
            <a:spLocks noGrp="1"/>
          </p:cNvSpPr>
          <p:nvPr>
            <p:ph type="subTitle" idx="1"/>
          </p:nvPr>
        </p:nvSpPr>
        <p:spPr/>
        <p:txBody>
          <a:bodyPr/>
          <a:lstStyle/>
          <a:p>
            <a:r>
              <a:rPr lang="es-ES" b="0" dirty="0">
                <a:cs typeface="Arial" charset="0"/>
              </a:rPr>
              <a:t> Disfrute de los deportes acuáticos </a:t>
            </a:r>
            <a:r>
              <a:rPr lang="en-US" b="0" dirty="0">
                <a:cs typeface="Arial" charset="0"/>
              </a:rPr>
              <a:t>con </a:t>
            </a:r>
            <a:r>
              <a:rPr lang="en-US" b="0" dirty="0" err="1">
                <a:cs typeface="Arial" charset="0"/>
              </a:rPr>
              <a:t>su</a:t>
            </a:r>
            <a:r>
              <a:rPr lang="en-US" b="0" dirty="0">
                <a:cs typeface="Arial" charset="0"/>
              </a:rPr>
              <a:t> </a:t>
            </a:r>
            <a:r>
              <a:rPr lang="en-US" b="0" dirty="0" err="1">
                <a:cs typeface="Arial" charset="0"/>
              </a:rPr>
              <a:t>barco</a:t>
            </a:r>
            <a:endParaRPr lang="en-US" dirty="0">
              <a:cs typeface="Arial" charset="0"/>
            </a:endParaRPr>
          </a:p>
        </p:txBody>
      </p:sp>
      <p:pic>
        <p:nvPicPr>
          <p:cNvPr id="10" name="Picture 3" descr="flag_diver.jpg"/>
          <p:cNvPicPr>
            <a:picLocks noChangeAspect="1"/>
          </p:cNvPicPr>
          <p:nvPr/>
        </p:nvPicPr>
        <p:blipFill>
          <a:blip r:embed="rId3"/>
          <a:srcRect/>
          <a:stretch>
            <a:fillRect/>
          </a:stretch>
        </p:blipFill>
        <p:spPr bwMode="auto">
          <a:xfrm>
            <a:off x="3327603" y="1905000"/>
            <a:ext cx="2183993" cy="2743201"/>
          </a:xfrm>
          <a:prstGeom prst="rect">
            <a:avLst/>
          </a:prstGeom>
          <a:noFill/>
          <a:ln w="9525">
            <a:noFill/>
            <a:miter lim="800000"/>
            <a:headEnd/>
            <a:tailEnd/>
          </a:ln>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C596D-59D7-48E5-9313-4E934282CD13}"/>
              </a:ext>
            </a:extLst>
          </p:cNvPr>
          <p:cNvSpPr>
            <a:spLocks noGrp="1"/>
          </p:cNvSpPr>
          <p:nvPr>
            <p:ph type="title"/>
          </p:nvPr>
        </p:nvSpPr>
        <p:spPr>
          <a:xfrm>
            <a:off x="914400" y="274638"/>
            <a:ext cx="7315200" cy="1143000"/>
          </a:xfrm>
        </p:spPr>
        <p:txBody>
          <a:bodyPr/>
          <a:lstStyle/>
          <a:p>
            <a:r>
              <a:rPr lang="en-US" dirty="0" err="1"/>
              <a:t>Responsabilidades</a:t>
            </a:r>
            <a:r>
              <a:rPr lang="en-US" dirty="0"/>
              <a:t> del </a:t>
            </a:r>
            <a:r>
              <a:rPr lang="en-US" dirty="0" err="1"/>
              <a:t>Operador</a:t>
            </a:r>
            <a:endParaRPr lang="en-US" dirty="0"/>
          </a:p>
        </p:txBody>
      </p:sp>
      <p:sp>
        <p:nvSpPr>
          <p:cNvPr id="277507" name="Content Placeholder 3"/>
          <p:cNvSpPr>
            <a:spLocks noGrp="1"/>
          </p:cNvSpPr>
          <p:nvPr>
            <p:ph idx="1"/>
          </p:nvPr>
        </p:nvSpPr>
        <p:spPr>
          <a:xfrm>
            <a:off x="914400" y="1600201"/>
            <a:ext cx="7315200" cy="4343400"/>
          </a:xfrm>
        </p:spPr>
        <p:txBody>
          <a:bodyPr/>
          <a:lstStyle/>
          <a:p>
            <a:r>
              <a:rPr lang="es-ES" dirty="0"/>
              <a:t>Saber cómo amarrar el cordón de seguridad para el corte del motor en el chaleco o en la muñeca</a:t>
            </a:r>
            <a:endParaRPr lang="en-US" dirty="0"/>
          </a:p>
          <a:p>
            <a:r>
              <a:rPr lang="es-ES" dirty="0"/>
              <a:t>Comprender cuando aplican las restricciones de operar a velocidad baja, sin dejar estela</a:t>
            </a:r>
            <a:r>
              <a:rPr lang="en-US" dirty="0"/>
              <a:t>
</a:t>
            </a:r>
            <a:r>
              <a:rPr lang="es-ES" dirty="0"/>
              <a:t>Comprender la necesidad de mantener un buena vigilancia constante
Si es la primera vez en un PWC, practique en un área sin peligros</a:t>
            </a:r>
            <a:endParaRPr lang="en-US" dirty="0"/>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93655-0AF8-49B7-B323-5F85393D3D1C}"/>
              </a:ext>
            </a:extLst>
          </p:cNvPr>
          <p:cNvSpPr>
            <a:spLocks noGrp="1"/>
          </p:cNvSpPr>
          <p:nvPr>
            <p:ph type="title"/>
          </p:nvPr>
        </p:nvSpPr>
        <p:spPr>
          <a:xfrm>
            <a:off x="914400" y="274638"/>
            <a:ext cx="7315200" cy="1143000"/>
          </a:xfrm>
        </p:spPr>
        <p:txBody>
          <a:bodyPr/>
          <a:lstStyle/>
          <a:p>
            <a:r>
              <a:rPr lang="en-US" dirty="0" err="1"/>
              <a:t>Responsabilidades</a:t>
            </a:r>
            <a:r>
              <a:rPr lang="en-US" dirty="0"/>
              <a:t> del </a:t>
            </a:r>
            <a:r>
              <a:rPr lang="en-US" dirty="0" err="1"/>
              <a:t>Operador</a:t>
            </a:r>
            <a:endParaRPr lang="en-US" dirty="0"/>
          </a:p>
        </p:txBody>
      </p:sp>
      <p:sp>
        <p:nvSpPr>
          <p:cNvPr id="3" name="Content Placeholder 2"/>
          <p:cNvSpPr>
            <a:spLocks noGrp="1"/>
          </p:cNvSpPr>
          <p:nvPr>
            <p:ph sz="half" idx="1"/>
          </p:nvPr>
        </p:nvSpPr>
        <p:spPr>
          <a:xfrm>
            <a:off x="914400" y="1600201"/>
            <a:ext cx="3505200" cy="4343400"/>
          </a:xfrm>
        </p:spPr>
        <p:txBody>
          <a:bodyPr>
            <a:normAutofit fontScale="92500"/>
          </a:bodyPr>
          <a:lstStyle/>
          <a:p>
            <a:r>
              <a:rPr lang="es-ES" dirty="0"/>
              <a:t>Antes de permitir que otros conduzcan su moto </a:t>
            </a:r>
            <a:r>
              <a:rPr lang="es-ES" dirty="0" err="1"/>
              <a:t>acuatica</a:t>
            </a:r>
            <a:r>
              <a:rPr lang="es-ES" dirty="0"/>
              <a:t>, asegúrese de que:</a:t>
            </a:r>
          </a:p>
          <a:p>
            <a:pPr lvl="1"/>
            <a:r>
              <a:rPr lang="es-ES" dirty="0"/>
              <a:t>Cumplan con la edad y la educación mínima requerida de los navegantes</a:t>
            </a:r>
            <a:endParaRPr lang="en-US" dirty="0"/>
          </a:p>
          <a:p>
            <a:pPr lvl="1"/>
            <a:r>
              <a:rPr lang="es-ES" dirty="0"/>
              <a:t>Sepan que tienen las mismas responsabilidades que cualquier otro</a:t>
            </a:r>
            <a:r>
              <a:rPr lang="en-US" dirty="0"/>
              <a:t> </a:t>
            </a:r>
            <a:r>
              <a:rPr lang="en-US" dirty="0" err="1"/>
              <a:t>operador</a:t>
            </a:r>
            <a:endParaRPr lang="en-US" dirty="0"/>
          </a:p>
        </p:txBody>
      </p:sp>
      <p:sp>
        <p:nvSpPr>
          <p:cNvPr id="9" name="Content Placeholder 8">
            <a:extLst>
              <a:ext uri="{FF2B5EF4-FFF2-40B4-BE49-F238E27FC236}">
                <a16:creationId xmlns:a16="http://schemas.microsoft.com/office/drawing/2014/main" id="{4942A7CA-4FF7-41EB-80BA-D651634ED206}"/>
              </a:ext>
            </a:extLst>
          </p:cNvPr>
          <p:cNvSpPr>
            <a:spLocks noGrp="1"/>
          </p:cNvSpPr>
          <p:nvPr>
            <p:ph sz="half" idx="2"/>
          </p:nvPr>
        </p:nvSpPr>
        <p:spPr/>
        <p:txBody>
          <a:bodyPr/>
          <a:lstStyle/>
          <a:p>
            <a:endParaRPr lang="en-US"/>
          </a:p>
        </p:txBody>
      </p:sp>
      <p:pic>
        <p:nvPicPr>
          <p:cNvPr id="278532" name="Picture 4" descr="pwc_instruction.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24400" y="1600200"/>
            <a:ext cx="3540250" cy="28194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85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4422D9-5525-4791-9C1B-44BB19873FE0}"/>
              </a:ext>
            </a:extLst>
          </p:cNvPr>
          <p:cNvSpPr>
            <a:spLocks noGrp="1"/>
          </p:cNvSpPr>
          <p:nvPr>
            <p:ph type="title"/>
          </p:nvPr>
        </p:nvSpPr>
        <p:spPr>
          <a:xfrm>
            <a:off x="914400" y="274638"/>
            <a:ext cx="7315200" cy="1143000"/>
          </a:xfrm>
        </p:spPr>
        <p:txBody>
          <a:bodyPr/>
          <a:lstStyle/>
          <a:p>
            <a:r>
              <a:rPr lang="en-US" dirty="0" err="1"/>
              <a:t>Responsabilidades</a:t>
            </a:r>
            <a:r>
              <a:rPr lang="en-US" dirty="0"/>
              <a:t> del </a:t>
            </a:r>
            <a:r>
              <a:rPr lang="en-US" dirty="0" err="1"/>
              <a:t>Operador</a:t>
            </a:r>
            <a:endParaRPr lang="en-US" dirty="0"/>
          </a:p>
        </p:txBody>
      </p:sp>
      <p:sp>
        <p:nvSpPr>
          <p:cNvPr id="279555" name="Rectangle 3"/>
          <p:cNvSpPr>
            <a:spLocks noGrp="1" noChangeArrowheads="1"/>
          </p:cNvSpPr>
          <p:nvPr>
            <p:ph idx="1"/>
          </p:nvPr>
        </p:nvSpPr>
        <p:spPr>
          <a:xfrm>
            <a:off x="914400" y="1600201"/>
            <a:ext cx="7315200" cy="4343400"/>
          </a:xfrm>
        </p:spPr>
        <p:txBody>
          <a:bodyPr/>
          <a:lstStyle/>
          <a:p>
            <a:r>
              <a:rPr lang="es-ES" dirty="0"/>
              <a:t>Practicar sus primeros paseos en una área sin peligros y despejada</a:t>
            </a:r>
          </a:p>
          <a:p>
            <a:r>
              <a:rPr lang="es-ES" dirty="0"/>
              <a:t>Saber cómo dirigir y controlar la moto acuática</a:t>
            </a:r>
            <a:r>
              <a:rPr lang="en-US" dirty="0"/>
              <a:t> (PWC)</a:t>
            </a:r>
          </a:p>
          <a:p>
            <a:r>
              <a:rPr lang="es-ES" dirty="0"/>
              <a:t>Mirar bien alrededor antes de cambiar de dirección</a:t>
            </a:r>
            <a:endParaRPr lang="en-US"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9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95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95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90F16-C4E6-4005-A34C-397EB2F7A217}"/>
              </a:ext>
            </a:extLst>
          </p:cNvPr>
          <p:cNvSpPr>
            <a:spLocks noGrp="1"/>
          </p:cNvSpPr>
          <p:nvPr>
            <p:ph type="title"/>
          </p:nvPr>
        </p:nvSpPr>
        <p:spPr/>
        <p:txBody>
          <a:bodyPr/>
          <a:lstStyle/>
          <a:p>
            <a:r>
              <a:rPr lang="es-ES" dirty="0"/>
              <a:t>Responsabilidad del operador hacia el Medio Ambiente</a:t>
            </a:r>
            <a:endParaRPr lang="en-US" dirty="0"/>
          </a:p>
        </p:txBody>
      </p:sp>
      <p:sp>
        <p:nvSpPr>
          <p:cNvPr id="7" name="Content Placeholder 6"/>
          <p:cNvSpPr>
            <a:spLocks noGrp="1"/>
          </p:cNvSpPr>
          <p:nvPr>
            <p:ph idx="1"/>
          </p:nvPr>
        </p:nvSpPr>
        <p:spPr/>
        <p:txBody>
          <a:bodyPr>
            <a:normAutofit lnSpcReduction="10000"/>
          </a:bodyPr>
          <a:lstStyle/>
          <a:p>
            <a:pPr marL="0" indent="0" eaLnBrk="1" hangingPunct="1">
              <a:buNone/>
              <a:defRPr/>
            </a:pPr>
            <a:endParaRPr lang="es-ES" dirty="0">
              <a:cs typeface="Arial" charset="0"/>
            </a:endParaRPr>
          </a:p>
          <a:p>
            <a:pPr marL="346075" indent="-346075" eaLnBrk="1" hangingPunct="1">
              <a:defRPr/>
            </a:pPr>
            <a:r>
              <a:rPr lang="es-ES" dirty="0">
                <a:cs typeface="Arial" charset="0"/>
              </a:rPr>
              <a:t>Mantenga las aguas limpias y libres de contaminación desechando los </a:t>
            </a:r>
            <a:r>
              <a:rPr lang="en-US" dirty="0" err="1">
                <a:cs typeface="Arial" charset="0"/>
              </a:rPr>
              <a:t>residuos</a:t>
            </a:r>
            <a:r>
              <a:rPr lang="en-US" dirty="0">
                <a:cs typeface="Arial" charset="0"/>
              </a:rPr>
              <a:t> y la </a:t>
            </a:r>
            <a:r>
              <a:rPr lang="en-US" dirty="0" err="1">
                <a:cs typeface="Arial" charset="0"/>
              </a:rPr>
              <a:t>basura</a:t>
            </a:r>
            <a:r>
              <a:rPr lang="en-US" dirty="0">
                <a:cs typeface="Arial" charset="0"/>
              </a:rPr>
              <a:t> </a:t>
            </a:r>
            <a:r>
              <a:rPr lang="en-US" dirty="0" err="1">
                <a:cs typeface="Arial" charset="0"/>
              </a:rPr>
              <a:t>correctamente</a:t>
            </a:r>
            <a:endParaRPr lang="en-US" dirty="0">
              <a:cs typeface="Times New Roman" pitchFamily="18" charset="0"/>
            </a:endParaRPr>
          </a:p>
          <a:p>
            <a:pPr marL="346075" indent="-346075" eaLnBrk="1" hangingPunct="1">
              <a:defRPr/>
            </a:pPr>
            <a:r>
              <a:rPr lang="en-US" dirty="0">
                <a:cs typeface="Arial" charset="0"/>
              </a:rPr>
              <a:t>Practique las </a:t>
            </a:r>
            <a:r>
              <a:rPr lang="en-US" dirty="0" err="1">
                <a:cs typeface="Arial" charset="0"/>
              </a:rPr>
              <a:t>tres</a:t>
            </a:r>
            <a:r>
              <a:rPr lang="en-US" dirty="0">
                <a:cs typeface="Arial" charset="0"/>
              </a:rPr>
              <a:t> "R"— </a:t>
            </a:r>
            <a:br>
              <a:rPr lang="en-US" dirty="0">
                <a:cs typeface="Arial" charset="0"/>
              </a:rPr>
            </a:br>
            <a:r>
              <a:rPr lang="en-US" spc="-20" dirty="0" err="1"/>
              <a:t>Reducir</a:t>
            </a:r>
            <a:r>
              <a:rPr lang="en-US" spc="-20" dirty="0"/>
              <a:t>, </a:t>
            </a:r>
            <a:r>
              <a:rPr lang="en-US" spc="-20" dirty="0" err="1"/>
              <a:t>Reutilizar</a:t>
            </a:r>
            <a:r>
              <a:rPr lang="en-US" spc="-20" dirty="0"/>
              <a:t> y </a:t>
            </a:r>
            <a:r>
              <a:rPr lang="en-US" spc="-20" dirty="0" err="1"/>
              <a:t>Reciclar</a:t>
            </a:r>
            <a:r>
              <a:rPr lang="en-US" spc="-20" dirty="0"/>
              <a:t>
</a:t>
            </a:r>
            <a:r>
              <a:rPr lang="es-ES" dirty="0"/>
              <a:t>Reduzca el acelerador a velocidad "sin estela" </a:t>
            </a:r>
            <a:br>
              <a:rPr lang="en-US" dirty="0"/>
            </a:br>
            <a:r>
              <a:rPr lang="es-ES" dirty="0"/>
              <a:t>cuando este cerca de la orilla para evitar la erosión</a:t>
            </a:r>
          </a:p>
          <a:p>
            <a:pPr marL="346075" indent="-346075" eaLnBrk="1" hangingPunct="1">
              <a:defRPr/>
            </a:pPr>
            <a:r>
              <a:rPr lang="es-ES" dirty="0"/>
              <a:t>Evite el uso de sustancias tóxicas de limpieza en su embarcación o en el agua</a:t>
            </a:r>
          </a:p>
        </p:txBody>
      </p:sp>
      <p:pic>
        <p:nvPicPr>
          <p:cNvPr id="280581" name="Content Placeholder 5" descr="reduce_reuse_recycle.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10479" y="2895600"/>
            <a:ext cx="2571521" cy="12192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8799-26DF-4222-9750-9FF5AB8902AE}"/>
              </a:ext>
            </a:extLst>
          </p:cNvPr>
          <p:cNvSpPr>
            <a:spLocks noGrp="1"/>
          </p:cNvSpPr>
          <p:nvPr>
            <p:ph type="title"/>
          </p:nvPr>
        </p:nvSpPr>
        <p:spPr>
          <a:xfrm>
            <a:off x="914400" y="274637"/>
            <a:ext cx="7315200" cy="1502623"/>
          </a:xfrm>
        </p:spPr>
        <p:txBody>
          <a:bodyPr/>
          <a:lstStyle/>
          <a:p>
            <a:r>
              <a:rPr lang="es-ES" dirty="0"/>
              <a:t>Responsabilidad hacia los demás que utilizan las vías marinas</a:t>
            </a:r>
            <a:endParaRPr lang="en-US" dirty="0"/>
          </a:p>
        </p:txBody>
      </p:sp>
      <p:sp>
        <p:nvSpPr>
          <p:cNvPr id="301060" name="Content Placeholder 5"/>
          <p:cNvSpPr>
            <a:spLocks noGrp="1"/>
          </p:cNvSpPr>
          <p:nvPr>
            <p:ph idx="1"/>
          </p:nvPr>
        </p:nvSpPr>
        <p:spPr>
          <a:xfrm>
            <a:off x="914400" y="2057399"/>
            <a:ext cx="7315200" cy="3886201"/>
          </a:xfrm>
        </p:spPr>
        <p:txBody>
          <a:bodyPr/>
          <a:lstStyle/>
          <a:p>
            <a:r>
              <a:rPr lang="es-ES" dirty="0">
                <a:latin typeface="Arial" charset="0"/>
                <a:cs typeface="Arial" charset="0"/>
              </a:rPr>
              <a:t>Manténgase al tanto y consciente de los demás que están en el agua</a:t>
            </a:r>
            <a:r>
              <a:rPr lang="en-US" dirty="0">
                <a:latin typeface="Arial" charset="0"/>
                <a:cs typeface="Arial" charset="0"/>
              </a:rPr>
              <a:t> y a </a:t>
            </a:r>
            <a:r>
              <a:rPr lang="en-US" dirty="0" err="1">
                <a:latin typeface="Arial" charset="0"/>
                <a:cs typeface="Arial" charset="0"/>
              </a:rPr>
              <a:t>su</a:t>
            </a:r>
            <a:r>
              <a:rPr lang="en-US" dirty="0">
                <a:latin typeface="Arial" charset="0"/>
                <a:cs typeface="Arial" charset="0"/>
              </a:rPr>
              <a:t> </a:t>
            </a:r>
            <a:r>
              <a:rPr lang="en-US" dirty="0" err="1">
                <a:latin typeface="Arial" charset="0"/>
                <a:cs typeface="Arial" charset="0"/>
              </a:rPr>
              <a:t>alrededor</a:t>
            </a:r>
            <a:endParaRPr lang="en-US" dirty="0">
              <a:latin typeface="Arial" charset="0"/>
              <a:cs typeface="Arial" charset="0"/>
            </a:endParaRPr>
          </a:p>
          <a:p>
            <a:r>
              <a:rPr lang="en-US" dirty="0" err="1">
                <a:latin typeface="Arial" charset="0"/>
                <a:cs typeface="Arial" charset="0"/>
              </a:rPr>
              <a:t>Controle</a:t>
            </a:r>
            <a:r>
              <a:rPr lang="en-US" dirty="0">
                <a:latin typeface="Arial" charset="0"/>
                <a:cs typeface="Arial" charset="0"/>
              </a:rPr>
              <a:t> el </a:t>
            </a:r>
            <a:r>
              <a:rPr lang="en-US" dirty="0" err="1">
                <a:latin typeface="Arial" charset="0"/>
                <a:cs typeface="Arial" charset="0"/>
              </a:rPr>
              <a:t>ruido</a:t>
            </a:r>
            <a:r>
              <a:rPr lang="en-US" dirty="0">
                <a:latin typeface="Arial" charset="0"/>
                <a:cs typeface="Arial" charset="0"/>
              </a:rPr>
              <a:t> </a:t>
            </a:r>
            <a:r>
              <a:rPr lang="en-US" dirty="0" err="1">
                <a:latin typeface="Arial" charset="0"/>
                <a:cs typeface="Arial" charset="0"/>
              </a:rPr>
              <a:t>qué</a:t>
            </a:r>
            <a:r>
              <a:rPr lang="en-US" dirty="0">
                <a:latin typeface="Arial" charset="0"/>
                <a:cs typeface="Arial" charset="0"/>
              </a:rPr>
              <a:t> </a:t>
            </a:r>
            <a:r>
              <a:rPr lang="en-US" dirty="0" err="1">
                <a:latin typeface="Arial" charset="0"/>
                <a:cs typeface="Arial" charset="0"/>
              </a:rPr>
              <a:t>hace</a:t>
            </a:r>
            <a:r>
              <a:rPr lang="en-US" dirty="0">
                <a:latin typeface="Arial" charset="0"/>
                <a:cs typeface="Arial" charset="0"/>
              </a:rPr>
              <a:t> </a:t>
            </a:r>
            <a:r>
              <a:rPr lang="en-US" dirty="0" err="1">
                <a:latin typeface="Arial" charset="0"/>
                <a:cs typeface="Arial" charset="0"/>
              </a:rPr>
              <a:t>sú</a:t>
            </a:r>
            <a:r>
              <a:rPr lang="en-US" dirty="0">
                <a:latin typeface="Arial" charset="0"/>
                <a:cs typeface="Arial" charset="0"/>
              </a:rPr>
              <a:t> </a:t>
            </a:r>
            <a:r>
              <a:rPr lang="en-US" dirty="0" err="1">
                <a:latin typeface="Arial" charset="0"/>
                <a:cs typeface="Arial" charset="0"/>
              </a:rPr>
              <a:t>barco</a:t>
            </a:r>
            <a:r>
              <a:rPr lang="en-US" dirty="0">
                <a:latin typeface="Arial" charset="0"/>
                <a:cs typeface="Arial" charset="0"/>
              </a:rPr>
              <a:t> o moto </a:t>
            </a:r>
            <a:r>
              <a:rPr lang="en-US" dirty="0" err="1">
                <a:latin typeface="Arial" charset="0"/>
                <a:cs typeface="Arial" charset="0"/>
              </a:rPr>
              <a:t>acuatica</a:t>
            </a:r>
            <a:endParaRPr lang="en-US" dirty="0">
              <a:latin typeface="Arial" charset="0"/>
              <a:cs typeface="Arial" charset="0"/>
            </a:endParaRPr>
          </a:p>
        </p:txBody>
      </p:sp>
      <p:pic>
        <p:nvPicPr>
          <p:cNvPr id="297989" name="Picture 4" descr="cruiser_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34497" y="3810000"/>
            <a:ext cx="7295103" cy="2226926"/>
          </a:xfrm>
          <a:prstGeom prst="rect">
            <a:avLst/>
          </a:prstGeom>
          <a:noFill/>
          <a:ln w="12700">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106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79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a:xfrm>
            <a:off x="914400" y="274638"/>
            <a:ext cx="7315200" cy="1143000"/>
          </a:xfrm>
        </p:spPr>
        <p:txBody>
          <a:bodyPr/>
          <a:lstStyle/>
          <a:p>
            <a:r>
              <a:rPr lang="es-ES" dirty="0"/>
              <a:t>Embarcaciones pequeñas </a:t>
            </a:r>
            <a:br>
              <a:rPr lang="es-ES" dirty="0"/>
            </a:br>
            <a:r>
              <a:rPr lang="es-ES" dirty="0"/>
              <a:t>y botes de remos</a:t>
            </a:r>
            <a:endParaRPr lang="en-US" dirty="0"/>
          </a:p>
        </p:txBody>
      </p:sp>
      <p:sp>
        <p:nvSpPr>
          <p:cNvPr id="282627" name="Content Placeholder 8"/>
          <p:cNvSpPr>
            <a:spLocks noGrp="1"/>
          </p:cNvSpPr>
          <p:nvPr>
            <p:ph sz="half" idx="1"/>
          </p:nvPr>
        </p:nvSpPr>
        <p:spPr>
          <a:xfrm>
            <a:off x="914400" y="1600201"/>
            <a:ext cx="3505200" cy="4343400"/>
          </a:xfrm>
        </p:spPr>
        <p:txBody>
          <a:bodyPr>
            <a:normAutofit fontScale="92500" lnSpcReduction="20000"/>
          </a:bodyPr>
          <a:lstStyle/>
          <a:p>
            <a:r>
              <a:rPr lang="es-ES" dirty="0"/>
              <a:t>Incluye canoas, kayaks y balsas.
</a:t>
            </a:r>
            <a:r>
              <a:rPr lang="en-US" dirty="0"/>
              <a:t>Por </a:t>
            </a:r>
            <a:r>
              <a:rPr lang="en-US" dirty="0" err="1"/>
              <a:t>razones</a:t>
            </a:r>
            <a:r>
              <a:rPr lang="en-US" dirty="0"/>
              <a:t> de </a:t>
            </a:r>
            <a:r>
              <a:rPr lang="en-US" dirty="0" err="1"/>
              <a:t>precaucion</a:t>
            </a:r>
            <a:r>
              <a:rPr lang="en-US" dirty="0"/>
              <a:t>:</a:t>
            </a:r>
          </a:p>
          <a:p>
            <a:pPr lvl="1"/>
            <a:r>
              <a:rPr lang="es-ES" dirty="0"/>
              <a:t>Siempre use un chaleco salvavidas</a:t>
            </a:r>
            <a:endParaRPr lang="en-US" dirty="0"/>
          </a:p>
          <a:p>
            <a:pPr lvl="1"/>
            <a:r>
              <a:rPr lang="en-US" dirty="0" err="1"/>
              <a:t>Nunca</a:t>
            </a:r>
            <a:r>
              <a:rPr lang="en-US" dirty="0"/>
              <a:t> </a:t>
            </a:r>
            <a:r>
              <a:rPr lang="en-US" dirty="0" err="1"/>
              <a:t>reme</a:t>
            </a:r>
            <a:r>
              <a:rPr lang="en-US" dirty="0"/>
              <a:t> solo
</a:t>
            </a:r>
            <a:r>
              <a:rPr lang="en-US" dirty="0" err="1"/>
              <a:t>Nunca</a:t>
            </a:r>
            <a:r>
              <a:rPr lang="en-US" dirty="0"/>
              <a:t> </a:t>
            </a:r>
            <a:r>
              <a:rPr lang="en-US" dirty="0" err="1"/>
              <a:t>sobrecargue</a:t>
            </a:r>
            <a:r>
              <a:rPr lang="en-US" dirty="0"/>
              <a:t> </a:t>
            </a:r>
            <a:r>
              <a:rPr lang="en-US" dirty="0" err="1"/>
              <a:t>sú</a:t>
            </a:r>
            <a:r>
              <a:rPr lang="en-US" dirty="0"/>
              <a:t> nave
</a:t>
            </a:r>
            <a:r>
              <a:rPr lang="es-ES" dirty="0" err="1"/>
              <a:t>Manténga</a:t>
            </a:r>
            <a:r>
              <a:rPr lang="es-ES" dirty="0"/>
              <a:t> un centro de gravedad bajo
Esté alerta y al tanto de los alrededores </a:t>
            </a:r>
            <a:endParaRPr lang="en-US" dirty="0"/>
          </a:p>
          <a:p>
            <a:pPr lvl="1"/>
            <a:endParaRPr lang="en-US" dirty="0"/>
          </a:p>
        </p:txBody>
      </p:sp>
      <p:pic>
        <p:nvPicPr>
          <p:cNvPr id="282628" name="Picture 4" descr="VA_canoes_04"/>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a:xfrm>
            <a:off x="4572000" y="1635369"/>
            <a:ext cx="3719553" cy="2262553"/>
          </a:xfrm>
          <a:noFill/>
        </p:spPr>
      </p:pic>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a:xfrm>
            <a:off x="914400" y="274638"/>
            <a:ext cx="7315200" cy="1143000"/>
          </a:xfrm>
        </p:spPr>
        <p:txBody>
          <a:bodyPr/>
          <a:lstStyle/>
          <a:p>
            <a:r>
              <a:rPr lang="es-ES" dirty="0"/>
              <a:t>Embarcaciones pequeñas </a:t>
            </a:r>
            <a:br>
              <a:rPr lang="es-ES" dirty="0"/>
            </a:br>
            <a:r>
              <a:rPr lang="es-ES" dirty="0"/>
              <a:t>y botes de remos</a:t>
            </a:r>
            <a:endParaRPr lang="en-US" dirty="0"/>
          </a:p>
        </p:txBody>
      </p:sp>
      <p:sp>
        <p:nvSpPr>
          <p:cNvPr id="283651" name="Rectangle 3"/>
          <p:cNvSpPr>
            <a:spLocks noGrp="1" noChangeArrowheads="1"/>
          </p:cNvSpPr>
          <p:nvPr>
            <p:ph idx="1"/>
          </p:nvPr>
        </p:nvSpPr>
        <p:spPr>
          <a:xfrm>
            <a:off x="914400" y="1600201"/>
            <a:ext cx="7315200" cy="4343400"/>
          </a:xfrm>
        </p:spPr>
        <p:txBody>
          <a:bodyPr/>
          <a:lstStyle/>
          <a:p>
            <a:r>
              <a:rPr lang="es-ES" dirty="0"/>
              <a:t>Practique como re-abordar en el agua
Vístase adecuadamente para el clima</a:t>
            </a:r>
            <a:r>
              <a:rPr lang="en-US" dirty="0"/>
              <a:t> </a:t>
            </a:r>
          </a:p>
          <a:p>
            <a:r>
              <a:rPr lang="es-ES" dirty="0"/>
              <a:t>Revise su barco por entradas de agua</a:t>
            </a:r>
          </a:p>
          <a:p>
            <a:r>
              <a:rPr lang="es-ES" dirty="0"/>
              <a:t>Asígnese un plan de ruta y un horario general cuando vaya en un viaje largo</a:t>
            </a:r>
            <a:endParaRPr lang="en-US" dirty="0"/>
          </a:p>
          <a:p>
            <a:r>
              <a:rPr lang="es-ES" dirty="0"/>
              <a:t>Conozca el pronóstico del tiempo antes de salir</a:t>
            </a:r>
          </a:p>
          <a:p>
            <a:r>
              <a:rPr lang="es-ES" dirty="0"/>
              <a:t>Esté atento a un cambio de tiempo</a:t>
            </a:r>
            <a:r>
              <a:rPr lang="en-US" dirty="0"/>
              <a:t>. </a:t>
            </a:r>
            <a:r>
              <a:rPr lang="en-US" dirty="0" err="1"/>
              <a:t>Manténgase</a:t>
            </a:r>
            <a:r>
              <a:rPr lang="en-US" dirty="0"/>
              <a:t> </a:t>
            </a:r>
            <a:r>
              <a:rPr lang="en-US" dirty="0" err="1"/>
              <a:t>cerca</a:t>
            </a:r>
            <a:r>
              <a:rPr lang="en-US" dirty="0"/>
              <a:t> de la costa</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3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36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36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36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36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a:xfrm>
            <a:off x="914400" y="274638"/>
            <a:ext cx="7315200" cy="1143000"/>
          </a:xfrm>
        </p:spPr>
        <p:txBody>
          <a:bodyPr/>
          <a:lstStyle/>
          <a:p>
            <a:r>
              <a:rPr lang="es-ES" dirty="0"/>
              <a:t>Embarcaciones pequeñas </a:t>
            </a:r>
            <a:br>
              <a:rPr lang="es-ES" dirty="0"/>
            </a:br>
            <a:r>
              <a:rPr lang="es-ES" dirty="0"/>
              <a:t>y botes de remos</a:t>
            </a:r>
            <a:endParaRPr lang="en-US" dirty="0"/>
          </a:p>
        </p:txBody>
      </p:sp>
      <p:sp>
        <p:nvSpPr>
          <p:cNvPr id="304131" name="Content Placeholder 8"/>
          <p:cNvSpPr>
            <a:spLocks noGrp="1"/>
          </p:cNvSpPr>
          <p:nvPr>
            <p:ph idx="1"/>
          </p:nvPr>
        </p:nvSpPr>
        <p:spPr>
          <a:xfrm>
            <a:off x="914400" y="1600201"/>
            <a:ext cx="7315200" cy="4343400"/>
          </a:xfrm>
        </p:spPr>
        <p:txBody>
          <a:bodyPr/>
          <a:lstStyle/>
          <a:p>
            <a:r>
              <a:rPr lang="es-BO" dirty="0"/>
              <a:t>Esté alerta con los peligros en los ríos:</a:t>
            </a:r>
          </a:p>
          <a:p>
            <a:pPr lvl="1"/>
            <a:r>
              <a:rPr lang="es-BO" dirty="0"/>
              <a:t>Presas/embalses de cota baja</a:t>
            </a:r>
          </a:p>
          <a:p>
            <a:pPr lvl="1"/>
            <a:r>
              <a:rPr lang="es-BO" dirty="0"/>
              <a:t>Rápidos y filtros (obstrucciones)</a:t>
            </a:r>
          </a:p>
          <a:p>
            <a:r>
              <a:rPr lang="es-BO" dirty="0"/>
              <a:t>Si se voltea:</a:t>
            </a:r>
          </a:p>
          <a:p>
            <a:pPr lvl="1"/>
            <a:r>
              <a:rPr lang="es-BO" dirty="0"/>
              <a:t>No intente pararse ni caminar en una corriente de agua rápida</a:t>
            </a:r>
          </a:p>
          <a:p>
            <a:pPr lvl="1"/>
            <a:r>
              <a:rPr lang="es-BO" dirty="0"/>
              <a:t>Flote boca arriba con los pies rio abajo y los brazos extendidos </a:t>
            </a:r>
          </a:p>
          <a:p>
            <a:pPr lvl="1"/>
            <a:r>
              <a:rPr lang="es-BO" dirty="0"/>
              <a:t>No luche contra la corriente. Trate de nadar hacia la orilla</a:t>
            </a:r>
          </a:p>
          <a:p>
            <a:pPr lvl="1"/>
            <a:r>
              <a:rPr lang="es-BO" dirty="0"/>
              <a:t>Evite la hipotermia</a:t>
            </a:r>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a:xfrm>
            <a:off x="914400" y="274638"/>
            <a:ext cx="7315200" cy="1143000"/>
          </a:xfrm>
        </p:spPr>
        <p:txBody>
          <a:bodyPr/>
          <a:lstStyle/>
          <a:p>
            <a:r>
              <a:rPr lang="en-US" dirty="0" err="1"/>
              <a:t>Esquí</a:t>
            </a:r>
            <a:r>
              <a:rPr lang="en-US" dirty="0"/>
              <a:t> </a:t>
            </a:r>
            <a:r>
              <a:rPr lang="en-US" dirty="0" err="1"/>
              <a:t>Acuático</a:t>
            </a:r>
            <a:endParaRPr lang="en-US" dirty="0"/>
          </a:p>
        </p:txBody>
      </p:sp>
      <p:sp>
        <p:nvSpPr>
          <p:cNvPr id="285699" name="Rectangle 3"/>
          <p:cNvSpPr>
            <a:spLocks noGrp="1" noChangeArrowheads="1"/>
          </p:cNvSpPr>
          <p:nvPr>
            <p:ph idx="1"/>
          </p:nvPr>
        </p:nvSpPr>
        <p:spPr>
          <a:xfrm>
            <a:off x="914400" y="1600201"/>
            <a:ext cx="7315200" cy="4343400"/>
          </a:xfrm>
        </p:spPr>
        <p:txBody>
          <a:bodyPr/>
          <a:lstStyle/>
          <a:p>
            <a:r>
              <a:rPr lang="es-ES" dirty="0"/>
              <a:t>Antes de remolcar un esquiador, el operador debe:</a:t>
            </a:r>
          </a:p>
          <a:p>
            <a:pPr lvl="1"/>
            <a:r>
              <a:rPr lang="es-ES" dirty="0"/>
              <a:t>Tener un observador a bordo
Repasar las señales manuales con el esquiador
</a:t>
            </a:r>
            <a:r>
              <a:rPr lang="es-ES" dirty="0" err="1"/>
              <a:t>Asegúrarse</a:t>
            </a:r>
            <a:r>
              <a:rPr lang="es-ES" dirty="0"/>
              <a:t> de que el esquiador lleva un chaleco salvavidas aprobado y de impacto
</a:t>
            </a:r>
            <a:r>
              <a:rPr lang="es-ES" dirty="0" err="1"/>
              <a:t>Familiarísarse</a:t>
            </a:r>
            <a:r>
              <a:rPr lang="es-ES" dirty="0"/>
              <a:t> con el área y cualquier peligro
</a:t>
            </a:r>
            <a:r>
              <a:rPr lang="es-ES" dirty="0" err="1"/>
              <a:t>Asegúrarse</a:t>
            </a:r>
            <a:r>
              <a:rPr lang="es-ES" dirty="0"/>
              <a:t> de que las líneas de remolque tienen la misma longitud para </a:t>
            </a:r>
            <a:r>
              <a:rPr lang="en-US" dirty="0" err="1"/>
              <a:t>cada</a:t>
            </a:r>
            <a:r>
              <a:rPr lang="en-US" dirty="0"/>
              <a:t> </a:t>
            </a:r>
            <a:r>
              <a:rPr lang="en-US" dirty="0" err="1"/>
              <a:t>esquiador</a:t>
            </a:r>
            <a:endParaRPr lang="en-US" dirty="0"/>
          </a:p>
          <a:p>
            <a:pPr lvl="1"/>
            <a:r>
              <a:rPr lang="es-ES" dirty="0"/>
              <a:t>Nunca remolcar a un esquiador por la noche </a:t>
            </a:r>
            <a:endParaRPr lang="en-US"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5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56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56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5"/>
          <p:cNvSpPr>
            <a:spLocks noGrp="1" noChangeArrowheads="1"/>
          </p:cNvSpPr>
          <p:nvPr>
            <p:ph type="title"/>
          </p:nvPr>
        </p:nvSpPr>
        <p:spPr>
          <a:xfrm>
            <a:off x="914400" y="274638"/>
            <a:ext cx="7315200" cy="1143000"/>
          </a:xfrm>
        </p:spPr>
        <p:txBody>
          <a:bodyPr/>
          <a:lstStyle/>
          <a:p>
            <a:r>
              <a:rPr lang="en-US" dirty="0" err="1"/>
              <a:t>Esquí</a:t>
            </a:r>
            <a:r>
              <a:rPr lang="en-US" dirty="0"/>
              <a:t> </a:t>
            </a:r>
            <a:r>
              <a:rPr lang="en-US" dirty="0" err="1"/>
              <a:t>Acuático</a:t>
            </a:r>
            <a:endParaRPr lang="en-US" dirty="0"/>
          </a:p>
        </p:txBody>
      </p:sp>
      <p:sp>
        <p:nvSpPr>
          <p:cNvPr id="286723" name="Rectangle 6"/>
          <p:cNvSpPr>
            <a:spLocks noGrp="1" noChangeArrowheads="1"/>
          </p:cNvSpPr>
          <p:nvPr>
            <p:ph idx="1"/>
          </p:nvPr>
        </p:nvSpPr>
        <p:spPr>
          <a:xfrm>
            <a:off x="914400" y="1600201"/>
            <a:ext cx="7315200" cy="4343400"/>
          </a:xfrm>
        </p:spPr>
        <p:txBody>
          <a:bodyPr/>
          <a:lstStyle/>
          <a:p>
            <a:r>
              <a:rPr lang="es-BO" dirty="0"/>
              <a:t>Al remolcar a un esquiador, el operador debe:</a:t>
            </a:r>
          </a:p>
          <a:p>
            <a:pPr lvl="1"/>
            <a:r>
              <a:rPr lang="es-BO" dirty="0"/>
              <a:t>Arrancar el motor después de asegurarse de que nadie está cerca de la hélice</a:t>
            </a:r>
          </a:p>
          <a:p>
            <a:pPr lvl="1"/>
            <a:r>
              <a:rPr lang="es-BO" dirty="0"/>
              <a:t>Ir acelerando lentamente hasta que la cuerda de esquí esté tensa</a:t>
            </a:r>
          </a:p>
          <a:p>
            <a:pPr lvl="1"/>
            <a:r>
              <a:rPr lang="es-BO" dirty="0"/>
              <a:t>Mantener al esquiador a una distancia segura de la costa y cualquier otro peligro</a:t>
            </a:r>
          </a:p>
          <a:p>
            <a:pPr lvl="1"/>
            <a:r>
              <a:rPr lang="es-BO" dirty="0"/>
              <a:t>Evitar áreas congestionadas</a:t>
            </a:r>
          </a:p>
          <a:p>
            <a:pPr lvl="1"/>
            <a:r>
              <a:rPr lang="es-BO" dirty="0"/>
              <a:t>Estar atento a otras naves y obstrucciones
Responder siempre a las señales del esquiador</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67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67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67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a:xfrm>
            <a:off x="914400" y="274638"/>
            <a:ext cx="7315200" cy="1143000"/>
          </a:xfrm>
        </p:spPr>
        <p:txBody>
          <a:bodyPr/>
          <a:lstStyle/>
          <a:p>
            <a:r>
              <a:rPr lang="en-US" dirty="0" err="1"/>
              <a:t>Temas</a:t>
            </a:r>
            <a:r>
              <a:rPr lang="en-US" dirty="0"/>
              <a:t> Claves</a:t>
            </a:r>
          </a:p>
        </p:txBody>
      </p:sp>
      <p:sp>
        <p:nvSpPr>
          <p:cNvPr id="269315" name="Rectangle 3"/>
          <p:cNvSpPr>
            <a:spLocks noGrp="1" noChangeArrowheads="1"/>
          </p:cNvSpPr>
          <p:nvPr>
            <p:ph idx="1"/>
          </p:nvPr>
        </p:nvSpPr>
        <p:spPr>
          <a:xfrm>
            <a:off x="914400" y="1600201"/>
            <a:ext cx="7315200" cy="4343400"/>
          </a:xfrm>
        </p:spPr>
        <p:txBody>
          <a:bodyPr/>
          <a:lstStyle/>
          <a:p>
            <a:pPr>
              <a:spcBef>
                <a:spcPts val="0"/>
              </a:spcBef>
            </a:pPr>
            <a:r>
              <a:rPr lang="en-US" dirty="0" err="1"/>
              <a:t>Responsabilidades</a:t>
            </a:r>
            <a:r>
              <a:rPr lang="en-US" dirty="0"/>
              <a:t> de un </a:t>
            </a:r>
            <a:r>
              <a:rPr lang="en-US" dirty="0" err="1"/>
              <a:t>operador</a:t>
            </a:r>
            <a:r>
              <a:rPr lang="en-US" dirty="0"/>
              <a:t> de </a:t>
            </a:r>
            <a:r>
              <a:rPr lang="en-US" dirty="0" err="1"/>
              <a:t>barcos</a:t>
            </a:r>
            <a:r>
              <a:rPr lang="en-US" dirty="0"/>
              <a:t>
</a:t>
            </a:r>
            <a:r>
              <a:rPr lang="en-US" dirty="0" err="1"/>
              <a:t>Pequeños</a:t>
            </a:r>
            <a:r>
              <a:rPr lang="en-US" dirty="0"/>
              <a:t> </a:t>
            </a:r>
            <a:r>
              <a:rPr lang="en-US" dirty="0" err="1"/>
              <a:t>barcos</a:t>
            </a:r>
            <a:r>
              <a:rPr lang="en-US" dirty="0"/>
              <a:t> de motor y de </a:t>
            </a:r>
            <a:r>
              <a:rPr lang="en-US" dirty="0" err="1"/>
              <a:t>remos</a:t>
            </a:r>
            <a:r>
              <a:rPr lang="en-US" dirty="0"/>
              <a:t>
</a:t>
            </a:r>
            <a:r>
              <a:rPr lang="en-US" dirty="0" err="1"/>
              <a:t>Esquí</a:t>
            </a:r>
            <a:r>
              <a:rPr lang="en-US" dirty="0"/>
              <a:t> </a:t>
            </a:r>
            <a:r>
              <a:rPr lang="en-US" dirty="0" err="1"/>
              <a:t>acuático</a:t>
            </a:r>
            <a:endParaRPr lang="en-US" dirty="0"/>
          </a:p>
          <a:p>
            <a:pPr>
              <a:spcBef>
                <a:spcPts val="0"/>
              </a:spcBef>
            </a:pPr>
            <a:r>
              <a:rPr lang="en-US" dirty="0" err="1"/>
              <a:t>Buceo</a:t>
            </a:r>
            <a:r>
              <a:rPr lang="en-US" dirty="0"/>
              <a:t> y snorkeling  </a:t>
            </a:r>
          </a:p>
          <a:p>
            <a:pPr>
              <a:spcBef>
                <a:spcPts val="0"/>
              </a:spcBef>
            </a:pPr>
            <a:r>
              <a:rPr lang="en-US" dirty="0"/>
              <a:t>Windsurfing y vela
Pescadores y </a:t>
            </a:r>
            <a:r>
              <a:rPr lang="en-US" dirty="0" err="1"/>
              <a:t>cazadores</a:t>
            </a:r>
            <a:endParaRPr lang="en-US" dirty="0"/>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Title 1"/>
          <p:cNvSpPr>
            <a:spLocks noGrp="1"/>
          </p:cNvSpPr>
          <p:nvPr>
            <p:ph type="title"/>
          </p:nvPr>
        </p:nvSpPr>
        <p:spPr/>
        <p:txBody>
          <a:bodyPr/>
          <a:lstStyle/>
          <a:p>
            <a:r>
              <a:rPr lang="en-US" dirty="0" err="1"/>
              <a:t>Esquí</a:t>
            </a:r>
            <a:r>
              <a:rPr lang="en-US" dirty="0"/>
              <a:t> </a:t>
            </a:r>
            <a:r>
              <a:rPr lang="en-US" dirty="0" err="1"/>
              <a:t>Acuático</a:t>
            </a:r>
            <a:r>
              <a:rPr lang="en-US" dirty="0"/>
              <a:t>
</a:t>
            </a:r>
          </a:p>
        </p:txBody>
      </p:sp>
      <p:sp>
        <p:nvSpPr>
          <p:cNvPr id="3" name="Content Placeholder 2"/>
          <p:cNvSpPr>
            <a:spLocks noGrp="1"/>
          </p:cNvSpPr>
          <p:nvPr>
            <p:ph sz="half" idx="1"/>
          </p:nvPr>
        </p:nvSpPr>
        <p:spPr/>
        <p:txBody>
          <a:bodyPr>
            <a:normAutofit fontScale="85000" lnSpcReduction="20000"/>
          </a:bodyPr>
          <a:lstStyle/>
          <a:p>
            <a:r>
              <a:rPr lang="es-BO" dirty="0"/>
              <a:t>Cuando un esquiador se cae, el operador del barco debe dar vueltas alrededor del esquiador para que recoja la línea de remolque</a:t>
            </a:r>
          </a:p>
          <a:p>
            <a:r>
              <a:rPr lang="es-BO" dirty="0"/>
              <a:t>Si es necesario,  el operador debe mostrar la bandera roja o naranja para alertar a otros que el esquiador ha caído</a:t>
            </a:r>
          </a:p>
          <a:p>
            <a:pPr marL="457200" lvl="1">
              <a:buClr>
                <a:srgbClr val="0070C0"/>
              </a:buClr>
              <a:buSzPct val="100000"/>
              <a:buFont typeface="Wingdings" pitchFamily="2" charset="2"/>
              <a:buChar char=""/>
            </a:pPr>
            <a:r>
              <a:rPr lang="es-BO" sz="2500" dirty="0"/>
              <a:t>Apagar el motor antes de recoger al esquiador </a:t>
            </a:r>
          </a:p>
        </p:txBody>
      </p:sp>
      <p:sp>
        <p:nvSpPr>
          <p:cNvPr id="5" name="Content Placeholder 4">
            <a:extLst>
              <a:ext uri="{FF2B5EF4-FFF2-40B4-BE49-F238E27FC236}">
                <a16:creationId xmlns:a16="http://schemas.microsoft.com/office/drawing/2014/main" id="{EAB0CC75-CF9B-4AD6-B7EF-A3DAD06A5D9C}"/>
              </a:ext>
            </a:extLst>
          </p:cNvPr>
          <p:cNvSpPr>
            <a:spLocks noGrp="1"/>
          </p:cNvSpPr>
          <p:nvPr>
            <p:ph sz="half" idx="2"/>
          </p:nvPr>
        </p:nvSpPr>
        <p:spPr/>
        <p:txBody>
          <a:bodyPr/>
          <a:lstStyle/>
          <a:p>
            <a:endParaRPr lang="en-US"/>
          </a:p>
        </p:txBody>
      </p:sp>
      <p:pic>
        <p:nvPicPr>
          <p:cNvPr id="287748" name="Picture 5" descr="\\Ladybird\Shared_Media\Graphics\Boating_graphics\Export_PPT\Generic_drawings\flag_skier.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24400" y="1606061"/>
            <a:ext cx="3429000" cy="4212771"/>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877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a:xfrm>
            <a:off x="914400" y="274638"/>
            <a:ext cx="7315200" cy="1143000"/>
          </a:xfrm>
        </p:spPr>
        <p:txBody>
          <a:bodyPr/>
          <a:lstStyle/>
          <a:p>
            <a:r>
              <a:rPr lang="en-US" dirty="0" err="1"/>
              <a:t>Esquí</a:t>
            </a:r>
            <a:r>
              <a:rPr lang="en-US" dirty="0"/>
              <a:t> </a:t>
            </a:r>
            <a:r>
              <a:rPr lang="en-US" dirty="0" err="1"/>
              <a:t>Acuático</a:t>
            </a:r>
            <a:endParaRPr lang="en-US" dirty="0"/>
          </a:p>
        </p:txBody>
      </p:sp>
      <p:sp>
        <p:nvSpPr>
          <p:cNvPr id="288771" name="Rectangle 3"/>
          <p:cNvSpPr>
            <a:spLocks noGrp="1" noChangeArrowheads="1"/>
          </p:cNvSpPr>
          <p:nvPr>
            <p:ph idx="1"/>
          </p:nvPr>
        </p:nvSpPr>
        <p:spPr>
          <a:xfrm>
            <a:off x="914400" y="1600200"/>
            <a:ext cx="7315200" cy="4572000"/>
          </a:xfrm>
        </p:spPr>
        <p:txBody>
          <a:bodyPr>
            <a:normAutofit fontScale="92500" lnSpcReduction="20000"/>
          </a:bodyPr>
          <a:lstStyle/>
          <a:p>
            <a:r>
              <a:rPr lang="es-BO" dirty="0"/>
              <a:t>El esquiador debe:</a:t>
            </a:r>
          </a:p>
          <a:p>
            <a:pPr lvl="1"/>
            <a:r>
              <a:rPr lang="es-BO" dirty="0"/>
              <a:t>Usar un chaleco salvavidas, contra impacto </a:t>
            </a:r>
          </a:p>
          <a:p>
            <a:pPr lvl="1"/>
            <a:r>
              <a:rPr lang="es-BO" dirty="0"/>
              <a:t>Usar señales manuales</a:t>
            </a:r>
          </a:p>
          <a:p>
            <a:r>
              <a:rPr lang="es-BO" dirty="0"/>
              <a:t>Y no debe:</a:t>
            </a:r>
          </a:p>
          <a:p>
            <a:pPr lvl="1"/>
            <a:r>
              <a:rPr lang="es-BO" dirty="0"/>
              <a:t>Esquíar jamas bajo la influencia de drogas o el alcohol
Jugar al salpique a los nadadores, otras  embarcaciones, ni a otros esquiadores
Enredar la cuerda de remolque alrededor de cualquier parte de su cuerpo</a:t>
            </a:r>
          </a:p>
          <a:p>
            <a:pPr lvl="1"/>
            <a:r>
              <a:rPr lang="es-BO" dirty="0"/>
              <a:t>Mantener un esquí fuera del agua al caer
Acercarse a la popa del barco hasta que el motor esté apagado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87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87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87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87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877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87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p:txBody>
          <a:bodyPr/>
          <a:lstStyle/>
          <a:p>
            <a:pPr eaLnBrk="1" hangingPunct="1"/>
            <a:r>
              <a:rPr lang="en-US" dirty="0" err="1"/>
              <a:t>Esquí</a:t>
            </a:r>
            <a:r>
              <a:rPr lang="en-US" dirty="0"/>
              <a:t> </a:t>
            </a:r>
            <a:r>
              <a:rPr lang="en-US" dirty="0" err="1"/>
              <a:t>Acuático</a:t>
            </a:r>
            <a:endParaRPr lang="en-US" sz="2400" dirty="0"/>
          </a:p>
        </p:txBody>
      </p:sp>
      <p:sp>
        <p:nvSpPr>
          <p:cNvPr id="289795" name="Text Placeholder 8"/>
          <p:cNvSpPr>
            <a:spLocks noGrp="1"/>
          </p:cNvSpPr>
          <p:nvPr>
            <p:ph type="body" idx="1"/>
          </p:nvPr>
        </p:nvSpPr>
        <p:spPr/>
        <p:txBody>
          <a:bodyPr/>
          <a:lstStyle/>
          <a:p>
            <a:r>
              <a:rPr lang="es-ES" dirty="0">
                <a:latin typeface="Arial" charset="0"/>
                <a:cs typeface="Arial" charset="0"/>
              </a:rPr>
              <a:t>Señales manuales para los esquiadores</a:t>
            </a:r>
            <a:endParaRPr lang="en-US" dirty="0">
              <a:latin typeface="Arial" charset="0"/>
              <a:cs typeface="Arial" charset="0"/>
            </a:endParaRPr>
          </a:p>
        </p:txBody>
      </p:sp>
      <p:sp>
        <p:nvSpPr>
          <p:cNvPr id="2" name="Content Placeholder 1">
            <a:extLst>
              <a:ext uri="{FF2B5EF4-FFF2-40B4-BE49-F238E27FC236}">
                <a16:creationId xmlns:a16="http://schemas.microsoft.com/office/drawing/2014/main" id="{6DE1D802-0B46-4871-8421-25A87DFD7588}"/>
              </a:ext>
            </a:extLst>
          </p:cNvPr>
          <p:cNvSpPr>
            <a:spLocks noGrp="1"/>
          </p:cNvSpPr>
          <p:nvPr>
            <p:ph sz="half" idx="2"/>
          </p:nvPr>
        </p:nvSpPr>
        <p:spPr/>
        <p:txBody>
          <a:bodyPr/>
          <a:lstStyle/>
          <a:p>
            <a:endParaRPr lang="en-US" dirty="0"/>
          </a:p>
        </p:txBody>
      </p:sp>
      <p:sp>
        <p:nvSpPr>
          <p:cNvPr id="6" name="TextBox 5"/>
          <p:cNvSpPr txBox="1">
            <a:spLocks noChangeArrowheads="1"/>
          </p:cNvSpPr>
          <p:nvPr/>
        </p:nvSpPr>
        <p:spPr bwMode="auto">
          <a:xfrm>
            <a:off x="6261785" y="5643944"/>
            <a:ext cx="1967815" cy="613117"/>
          </a:xfrm>
          <a:prstGeom prst="rect">
            <a:avLst/>
          </a:prstGeom>
          <a:noFill/>
          <a:ln w="9525">
            <a:noFill/>
            <a:miter lim="800000"/>
            <a:headEnd/>
            <a:tailEnd/>
          </a:ln>
        </p:spPr>
        <p:txBody>
          <a:bodyPr wrap="square">
            <a:spAutoFit/>
          </a:bodyPr>
          <a:lstStyle/>
          <a:p>
            <a:pPr algn="ctr">
              <a:lnSpc>
                <a:spcPct val="94000"/>
              </a:lnSpc>
            </a:pPr>
            <a:r>
              <a:rPr lang="en-US" b="1" dirty="0">
                <a:solidFill>
                  <a:srgbClr val="000000"/>
                </a:solidFill>
                <a:cs typeface="Arial" charset="0"/>
              </a:rPr>
              <a:t>ESQUIADOR CAÍDO</a:t>
            </a:r>
          </a:p>
        </p:txBody>
      </p:sp>
      <p:pic>
        <p:nvPicPr>
          <p:cNvPr id="289799" name="Picture 13" descr="hand_signals_waterskiing_skier_down.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32884" y="2196646"/>
            <a:ext cx="1412875" cy="3352800"/>
          </a:xfrm>
          <a:prstGeom prst="rect">
            <a:avLst/>
          </a:prstGeom>
          <a:noFill/>
          <a:ln w="9525">
            <a:noFill/>
            <a:miter lim="800000"/>
            <a:headEnd/>
            <a:tailEnd/>
          </a:ln>
        </p:spPr>
      </p:pic>
      <p:sp>
        <p:nvSpPr>
          <p:cNvPr id="5" name="TextBox 4"/>
          <p:cNvSpPr txBox="1">
            <a:spLocks noChangeArrowheads="1"/>
          </p:cNvSpPr>
          <p:nvPr/>
        </p:nvSpPr>
        <p:spPr bwMode="auto">
          <a:xfrm>
            <a:off x="3086100" y="5608925"/>
            <a:ext cx="2667000" cy="369332"/>
          </a:xfrm>
          <a:prstGeom prst="rect">
            <a:avLst/>
          </a:prstGeom>
          <a:noFill/>
          <a:ln w="9525">
            <a:noFill/>
            <a:miter lim="800000"/>
            <a:headEnd/>
            <a:tailEnd/>
          </a:ln>
        </p:spPr>
        <p:txBody>
          <a:bodyPr wrap="square">
            <a:spAutoFit/>
          </a:bodyPr>
          <a:lstStyle/>
          <a:p>
            <a:pPr algn="ctr"/>
            <a:r>
              <a:rPr lang="en-US" b="1" dirty="0">
                <a:solidFill>
                  <a:srgbClr val="000000"/>
                </a:solidFill>
                <a:cs typeface="Arial" charset="0"/>
              </a:rPr>
              <a:t>ESQUIADOR  OK</a:t>
            </a:r>
          </a:p>
        </p:txBody>
      </p:sp>
      <p:pic>
        <p:nvPicPr>
          <p:cNvPr id="289800" name="Picture 14" descr="hand_signals_waterskiing_skier_okay.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686042" y="2174875"/>
            <a:ext cx="1417638" cy="3352800"/>
          </a:xfrm>
          <a:prstGeom prst="rect">
            <a:avLst/>
          </a:prstGeom>
          <a:noFill/>
          <a:ln w="9525">
            <a:noFill/>
            <a:miter lim="800000"/>
            <a:headEnd/>
            <a:tailEnd/>
          </a:ln>
        </p:spPr>
      </p:pic>
      <p:sp>
        <p:nvSpPr>
          <p:cNvPr id="4" name="TextBox 3"/>
          <p:cNvSpPr txBox="1">
            <a:spLocks noChangeArrowheads="1"/>
          </p:cNvSpPr>
          <p:nvPr/>
        </p:nvSpPr>
        <p:spPr bwMode="auto">
          <a:xfrm>
            <a:off x="1224773" y="5612155"/>
            <a:ext cx="808748" cy="369332"/>
          </a:xfrm>
          <a:prstGeom prst="rect">
            <a:avLst/>
          </a:prstGeom>
          <a:noFill/>
          <a:ln w="9525">
            <a:noFill/>
            <a:miter lim="800000"/>
            <a:headEnd/>
            <a:tailEnd/>
          </a:ln>
        </p:spPr>
        <p:txBody>
          <a:bodyPr wrap="none">
            <a:spAutoFit/>
          </a:bodyPr>
          <a:lstStyle/>
          <a:p>
            <a:r>
              <a:rPr lang="en-US" b="1" dirty="0">
                <a:solidFill>
                  <a:srgbClr val="000000"/>
                </a:solidFill>
                <a:cs typeface="Arial" charset="0"/>
              </a:rPr>
              <a:t>PARE</a:t>
            </a:r>
          </a:p>
        </p:txBody>
      </p:sp>
      <p:pic>
        <p:nvPicPr>
          <p:cNvPr id="289801" name="Picture 18" descr="hand_signals_waterskiing_stop.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49943" y="2152171"/>
            <a:ext cx="1430338" cy="3359150"/>
          </a:xfrm>
          <a:prstGeom prst="rect">
            <a:avLst/>
          </a:prstGeom>
          <a:noFill/>
          <a:ln w="9525">
            <a:noFill/>
            <a:miter lim="800000"/>
            <a:headEnd/>
            <a:tailEnd/>
          </a:ln>
        </p:spPr>
      </p:pic>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p:txBody>
          <a:bodyPr/>
          <a:lstStyle/>
          <a:p>
            <a:pPr eaLnBrk="1" hangingPunct="1"/>
            <a:r>
              <a:rPr lang="en-US" dirty="0" err="1"/>
              <a:t>Esquí</a:t>
            </a:r>
            <a:r>
              <a:rPr lang="en-US" dirty="0"/>
              <a:t> </a:t>
            </a:r>
            <a:r>
              <a:rPr lang="en-US" dirty="0" err="1"/>
              <a:t>Acuático</a:t>
            </a:r>
            <a:endParaRPr lang="en-US" sz="2400" dirty="0"/>
          </a:p>
        </p:txBody>
      </p:sp>
      <p:sp>
        <p:nvSpPr>
          <p:cNvPr id="289795" name="Text Placeholder 8"/>
          <p:cNvSpPr>
            <a:spLocks noGrp="1"/>
          </p:cNvSpPr>
          <p:nvPr>
            <p:ph type="body" idx="1"/>
          </p:nvPr>
        </p:nvSpPr>
        <p:spPr/>
        <p:txBody>
          <a:bodyPr/>
          <a:lstStyle/>
          <a:p>
            <a:r>
              <a:rPr lang="es-ES" dirty="0">
                <a:latin typeface="Arial" charset="0"/>
                <a:cs typeface="Arial" charset="0"/>
              </a:rPr>
              <a:t>Señales manuales para los esquiadores</a:t>
            </a:r>
            <a:endParaRPr lang="en-US" dirty="0">
              <a:latin typeface="Arial" charset="0"/>
              <a:cs typeface="Arial" charset="0"/>
            </a:endParaRPr>
          </a:p>
        </p:txBody>
      </p:sp>
      <p:pic>
        <p:nvPicPr>
          <p:cNvPr id="3" name="Content Placeholder 2">
            <a:extLst>
              <a:ext uri="{FF2B5EF4-FFF2-40B4-BE49-F238E27FC236}">
                <a16:creationId xmlns:a16="http://schemas.microsoft.com/office/drawing/2014/main" id="{A558D47B-ECAF-485E-BD11-12329180F436}"/>
              </a:ext>
            </a:extLst>
          </p:cNvPr>
          <p:cNvPicPr>
            <a:picLocks noGrp="1" noChangeAspect="1"/>
          </p:cNvPicPr>
          <p:nvPr>
            <p:ph sz="half" idx="2"/>
          </p:nvPr>
        </p:nvPicPr>
        <p:blipFill>
          <a:blip r:embed="rId3"/>
          <a:stretch>
            <a:fillRect/>
          </a:stretch>
        </p:blipFill>
        <p:spPr>
          <a:xfrm>
            <a:off x="914400" y="2226614"/>
            <a:ext cx="7315200" cy="3665246"/>
          </a:xfrm>
          <a:prstGeom prst="rect">
            <a:avLst/>
          </a:prstGeom>
        </p:spPr>
      </p:pic>
    </p:spTree>
    <p:extLst>
      <p:ext uri="{BB962C8B-B14F-4D97-AF65-F5344CB8AC3E}">
        <p14:creationId xmlns:p14="http://schemas.microsoft.com/office/powerpoint/2010/main" val="368494457"/>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3"/>
          <p:cNvSpPr>
            <a:spLocks noGrp="1" noChangeArrowheads="1"/>
          </p:cNvSpPr>
          <p:nvPr>
            <p:ph type="title"/>
          </p:nvPr>
        </p:nvSpPr>
        <p:spPr/>
        <p:txBody>
          <a:bodyPr/>
          <a:lstStyle/>
          <a:p>
            <a:pPr eaLnBrk="1" hangingPunct="1"/>
            <a:r>
              <a:rPr lang="en-US" dirty="0" err="1"/>
              <a:t>Buceo</a:t>
            </a:r>
            <a:r>
              <a:rPr lang="en-US" dirty="0"/>
              <a:t> y Snorkeling</a:t>
            </a:r>
          </a:p>
        </p:txBody>
      </p:sp>
      <p:sp>
        <p:nvSpPr>
          <p:cNvPr id="2" name="Text Placeholder 1">
            <a:extLst>
              <a:ext uri="{FF2B5EF4-FFF2-40B4-BE49-F238E27FC236}">
                <a16:creationId xmlns:a16="http://schemas.microsoft.com/office/drawing/2014/main" id="{42288A8B-1FD3-478D-A219-7C33F527128B}"/>
              </a:ext>
            </a:extLst>
          </p:cNvPr>
          <p:cNvSpPr>
            <a:spLocks noGrp="1"/>
          </p:cNvSpPr>
          <p:nvPr>
            <p:ph type="body" idx="1"/>
          </p:nvPr>
        </p:nvSpPr>
        <p:spPr>
          <a:xfrm>
            <a:off x="914400" y="1535113"/>
            <a:ext cx="7313614" cy="674688"/>
          </a:xfrm>
        </p:spPr>
        <p:txBody>
          <a:bodyPr/>
          <a:lstStyle/>
          <a:p>
            <a:r>
              <a:rPr lang="es-ES" dirty="0"/>
              <a:t>Los operadores de barcos deben …. </a:t>
            </a:r>
          </a:p>
        </p:txBody>
      </p:sp>
      <p:sp>
        <p:nvSpPr>
          <p:cNvPr id="291843" name="Rectangle 4"/>
          <p:cNvSpPr>
            <a:spLocks noGrp="1" noChangeArrowheads="1"/>
          </p:cNvSpPr>
          <p:nvPr>
            <p:ph sz="half" idx="2"/>
          </p:nvPr>
        </p:nvSpPr>
        <p:spPr>
          <a:xfrm>
            <a:off x="914400" y="2327275"/>
            <a:ext cx="3582988" cy="3844925"/>
          </a:xfrm>
        </p:spPr>
        <p:txBody>
          <a:bodyPr>
            <a:noAutofit/>
          </a:bodyPr>
          <a:lstStyle/>
          <a:p>
            <a:pPr eaLnBrk="1" hangingPunct="1">
              <a:lnSpc>
                <a:spcPct val="120000"/>
              </a:lnSpc>
            </a:pPr>
            <a:r>
              <a:rPr lang="en-US" sz="1600" dirty="0">
                <a:latin typeface="Arial" charset="0"/>
                <a:cs typeface="Arial" charset="0"/>
              </a:rPr>
              <a:t>Ser </a:t>
            </a:r>
            <a:r>
              <a:rPr lang="en-US" sz="1600" dirty="0" err="1">
                <a:latin typeface="Arial" charset="0"/>
                <a:cs typeface="Arial" charset="0"/>
              </a:rPr>
              <a:t>capaz</a:t>
            </a:r>
            <a:r>
              <a:rPr lang="en-US" sz="1600" dirty="0">
                <a:latin typeface="Arial" charset="0"/>
                <a:cs typeface="Arial" charset="0"/>
              </a:rPr>
              <a:t> de </a:t>
            </a:r>
            <a:r>
              <a:rPr lang="en-US" sz="1600" dirty="0" err="1">
                <a:latin typeface="Arial" charset="0"/>
                <a:cs typeface="Arial" charset="0"/>
              </a:rPr>
              <a:t>reconocer</a:t>
            </a:r>
            <a:r>
              <a:rPr lang="en-US" sz="1600" dirty="0">
                <a:latin typeface="Arial" charset="0"/>
                <a:cs typeface="Arial" charset="0"/>
              </a:rPr>
              <a:t> las </a:t>
            </a:r>
            <a:r>
              <a:rPr lang="es-ES" sz="1600" dirty="0">
                <a:latin typeface="Arial" charset="0"/>
                <a:cs typeface="Arial" charset="0"/>
              </a:rPr>
              <a:t>banderas flotante de buzos sumergidos en el agua, azul y blanca o roja con franja blanca</a:t>
            </a:r>
            <a:endParaRPr lang="en-US" sz="1600" dirty="0">
              <a:latin typeface="Arial" charset="0"/>
              <a:cs typeface="Arial" charset="0"/>
            </a:endParaRPr>
          </a:p>
          <a:p>
            <a:pPr eaLnBrk="1" hangingPunct="1">
              <a:lnSpc>
                <a:spcPct val="120000"/>
              </a:lnSpc>
            </a:pPr>
            <a:r>
              <a:rPr lang="en-US" sz="1600" dirty="0" err="1">
                <a:latin typeface="Arial" charset="0"/>
                <a:cs typeface="Arial" charset="0"/>
              </a:rPr>
              <a:t>Mantenerse</a:t>
            </a:r>
            <a:r>
              <a:rPr lang="en-US" sz="1600" dirty="0">
                <a:latin typeface="Arial" charset="0"/>
                <a:cs typeface="Arial" charset="0"/>
              </a:rPr>
              <a:t> </a:t>
            </a:r>
            <a:r>
              <a:rPr lang="en-US" sz="1600" dirty="0" err="1">
                <a:latin typeface="Arial" charset="0"/>
                <a:cs typeface="Arial" charset="0"/>
              </a:rPr>
              <a:t>lejos</a:t>
            </a:r>
            <a:r>
              <a:rPr lang="en-US" sz="1600" dirty="0">
                <a:latin typeface="Arial" charset="0"/>
                <a:cs typeface="Arial" charset="0"/>
              </a:rPr>
              <a:t> de los </a:t>
            </a:r>
            <a:r>
              <a:rPr lang="en-US" sz="1600" dirty="0" err="1">
                <a:latin typeface="Arial" charset="0"/>
                <a:cs typeface="Arial" charset="0"/>
              </a:rPr>
              <a:t>buzos</a:t>
            </a:r>
            <a:r>
              <a:rPr lang="en-US" sz="1600" dirty="0">
                <a:latin typeface="Arial" charset="0"/>
                <a:cs typeface="Arial" charset="0"/>
              </a:rPr>
              <a:t> a una </a:t>
            </a:r>
            <a:r>
              <a:rPr lang="en-US" sz="1600" dirty="0" err="1">
                <a:latin typeface="Arial" charset="0"/>
                <a:cs typeface="Arial" charset="0"/>
              </a:rPr>
              <a:t>distancia</a:t>
            </a:r>
            <a:r>
              <a:rPr lang="en-US" sz="1600" dirty="0">
                <a:latin typeface="Arial" charset="0"/>
                <a:cs typeface="Arial" charset="0"/>
              </a:rPr>
              <a:t> legal de 300 pies en </a:t>
            </a:r>
            <a:r>
              <a:rPr lang="en-US" sz="1600" dirty="0" err="1">
                <a:latin typeface="Arial" charset="0"/>
                <a:cs typeface="Arial" charset="0"/>
              </a:rPr>
              <a:t>aguas</a:t>
            </a:r>
            <a:r>
              <a:rPr lang="en-US" sz="1600" dirty="0">
                <a:latin typeface="Arial" charset="0"/>
                <a:cs typeface="Arial" charset="0"/>
              </a:rPr>
              <a:t> </a:t>
            </a:r>
            <a:r>
              <a:rPr lang="en-US" sz="1600" dirty="0" err="1">
                <a:latin typeface="Arial" charset="0"/>
                <a:cs typeface="Arial" charset="0"/>
              </a:rPr>
              <a:t>abiertas</a:t>
            </a:r>
            <a:r>
              <a:rPr lang="en-US" sz="1600" dirty="0">
                <a:latin typeface="Arial" charset="0"/>
                <a:cs typeface="Arial" charset="0"/>
              </a:rPr>
              <a:t> o 100 pies en </a:t>
            </a:r>
            <a:r>
              <a:rPr lang="en-US" sz="1600" dirty="0" err="1">
                <a:latin typeface="Arial" charset="0"/>
                <a:cs typeface="Arial" charset="0"/>
              </a:rPr>
              <a:t>ríos</a:t>
            </a:r>
            <a:r>
              <a:rPr lang="en-US" sz="1600" dirty="0">
                <a:latin typeface="Arial" charset="0"/>
                <a:cs typeface="Arial" charset="0"/>
              </a:rPr>
              <a:t> o </a:t>
            </a:r>
            <a:r>
              <a:rPr lang="en-US" sz="1600" dirty="0" err="1">
                <a:latin typeface="Arial" charset="0"/>
                <a:cs typeface="Arial" charset="0"/>
              </a:rPr>
              <a:t>canales</a:t>
            </a:r>
            <a:r>
              <a:rPr lang="en-US" sz="1600" dirty="0">
                <a:latin typeface="Arial" charset="0"/>
                <a:cs typeface="Arial" charset="0"/>
              </a:rPr>
              <a:t> y a una </a:t>
            </a:r>
            <a:r>
              <a:rPr lang="en-US" sz="1600" dirty="0" err="1">
                <a:latin typeface="Arial" charset="0"/>
                <a:cs typeface="Arial" charset="0"/>
              </a:rPr>
              <a:t>velocidad</a:t>
            </a:r>
            <a:r>
              <a:rPr lang="en-US" sz="1600" dirty="0">
                <a:latin typeface="Arial" charset="0"/>
                <a:cs typeface="Arial" charset="0"/>
              </a:rPr>
              <a:t> </a:t>
            </a:r>
            <a:r>
              <a:rPr lang="en-US" sz="1600" dirty="0" err="1">
                <a:latin typeface="Arial" charset="0"/>
                <a:cs typeface="Arial" charset="0"/>
              </a:rPr>
              <a:t>lenta</a:t>
            </a:r>
            <a:endParaRPr lang="en-US" sz="1600" dirty="0">
              <a:latin typeface="Arial" charset="0"/>
              <a:cs typeface="Arial" charset="0"/>
            </a:endParaRPr>
          </a:p>
          <a:p>
            <a:pPr eaLnBrk="1" hangingPunct="1">
              <a:lnSpc>
                <a:spcPct val="120000"/>
              </a:lnSpc>
            </a:pPr>
            <a:r>
              <a:rPr lang="en-US" sz="1600" dirty="0" err="1">
                <a:latin typeface="Arial" charset="0"/>
                <a:cs typeface="Arial" charset="0"/>
              </a:rPr>
              <a:t>Buscar</a:t>
            </a:r>
            <a:r>
              <a:rPr lang="en-US" sz="1600" dirty="0">
                <a:latin typeface="Arial" charset="0"/>
                <a:cs typeface="Arial" charset="0"/>
              </a:rPr>
              <a:t> </a:t>
            </a:r>
            <a:r>
              <a:rPr lang="en-US" sz="1600" dirty="0" err="1">
                <a:latin typeface="Arial" charset="0"/>
                <a:cs typeface="Arial" charset="0"/>
              </a:rPr>
              <a:t>burbujas</a:t>
            </a:r>
            <a:r>
              <a:rPr lang="en-US" sz="1600" dirty="0">
                <a:latin typeface="Arial" charset="0"/>
                <a:cs typeface="Arial" charset="0"/>
              </a:rPr>
              <a:t>.</a:t>
            </a:r>
            <a:r>
              <a:rPr lang="es-ES" sz="1600" dirty="0">
                <a:latin typeface="Arial" charset="0"/>
                <a:cs typeface="Arial" charset="0"/>
              </a:rPr>
              <a:t> Si las ve, está casi encima de ellos</a:t>
            </a:r>
            <a:endParaRPr lang="en-US" sz="1600" dirty="0">
              <a:latin typeface="Arial" charset="0"/>
              <a:cs typeface="Arial" charset="0"/>
            </a:endParaRPr>
          </a:p>
        </p:txBody>
      </p:sp>
      <p:sp>
        <p:nvSpPr>
          <p:cNvPr id="4" name="Content Placeholder 3">
            <a:extLst>
              <a:ext uri="{FF2B5EF4-FFF2-40B4-BE49-F238E27FC236}">
                <a16:creationId xmlns:a16="http://schemas.microsoft.com/office/drawing/2014/main" id="{E09D039F-1776-4393-99A9-53C34BB64FE9}"/>
              </a:ext>
            </a:extLst>
          </p:cNvPr>
          <p:cNvSpPr>
            <a:spLocks noGrp="1"/>
          </p:cNvSpPr>
          <p:nvPr>
            <p:ph sz="quarter" idx="4"/>
          </p:nvPr>
        </p:nvSpPr>
        <p:spPr/>
        <p:txBody>
          <a:bodyPr/>
          <a:lstStyle/>
          <a:p>
            <a:endParaRPr lang="en-US"/>
          </a:p>
        </p:txBody>
      </p:sp>
      <p:pic>
        <p:nvPicPr>
          <p:cNvPr id="291844" name="Picture 8" descr="flag_alpha.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51724" y="2327273"/>
            <a:ext cx="1981200" cy="2209800"/>
          </a:xfrm>
          <a:prstGeom prst="rect">
            <a:avLst/>
          </a:prstGeom>
          <a:noFill/>
          <a:ln w="9525">
            <a:noFill/>
            <a:miter lim="800000"/>
            <a:headEnd/>
            <a:tailEnd/>
          </a:ln>
        </p:spPr>
      </p:pic>
      <p:pic>
        <p:nvPicPr>
          <p:cNvPr id="291845" name="Picture 9" descr="flag_diver.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221693" y="3810000"/>
            <a:ext cx="1981200" cy="24892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184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184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18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184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18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3"/>
          <p:cNvSpPr>
            <a:spLocks noGrp="1" noChangeArrowheads="1"/>
          </p:cNvSpPr>
          <p:nvPr>
            <p:ph type="title"/>
          </p:nvPr>
        </p:nvSpPr>
        <p:spPr>
          <a:xfrm>
            <a:off x="914400" y="274638"/>
            <a:ext cx="7315200" cy="1143000"/>
          </a:xfrm>
        </p:spPr>
        <p:txBody>
          <a:bodyPr/>
          <a:lstStyle/>
          <a:p>
            <a:r>
              <a:rPr lang="en-US" dirty="0" err="1"/>
              <a:t>Buceo</a:t>
            </a:r>
            <a:r>
              <a:rPr lang="en-US" dirty="0"/>
              <a:t> y Snorkeling</a:t>
            </a:r>
          </a:p>
        </p:txBody>
      </p:sp>
      <p:sp>
        <p:nvSpPr>
          <p:cNvPr id="2" name="Text Placeholder 1">
            <a:extLst>
              <a:ext uri="{FF2B5EF4-FFF2-40B4-BE49-F238E27FC236}">
                <a16:creationId xmlns:a16="http://schemas.microsoft.com/office/drawing/2014/main" id="{42288A8B-1FD3-478D-A219-7C33F527128B}"/>
              </a:ext>
            </a:extLst>
          </p:cNvPr>
          <p:cNvSpPr>
            <a:spLocks noGrp="1"/>
          </p:cNvSpPr>
          <p:nvPr>
            <p:ph type="body" idx="1"/>
          </p:nvPr>
        </p:nvSpPr>
        <p:spPr>
          <a:xfrm>
            <a:off x="914399" y="1535113"/>
            <a:ext cx="7288493" cy="674687"/>
          </a:xfrm>
        </p:spPr>
        <p:txBody>
          <a:bodyPr/>
          <a:lstStyle/>
          <a:p>
            <a:r>
              <a:rPr lang="es-ES" dirty="0"/>
              <a:t>Todos los buceadores deben de …. </a:t>
            </a:r>
          </a:p>
        </p:txBody>
      </p:sp>
      <p:sp>
        <p:nvSpPr>
          <p:cNvPr id="291843" name="Rectangle 4"/>
          <p:cNvSpPr>
            <a:spLocks noGrp="1" noChangeArrowheads="1"/>
          </p:cNvSpPr>
          <p:nvPr>
            <p:ph sz="half" idx="2"/>
          </p:nvPr>
        </p:nvSpPr>
        <p:spPr>
          <a:xfrm>
            <a:off x="914400" y="2327275"/>
            <a:ext cx="3582988" cy="3616325"/>
          </a:xfrm>
        </p:spPr>
        <p:txBody>
          <a:bodyPr>
            <a:normAutofit fontScale="92500" lnSpcReduction="20000"/>
          </a:bodyPr>
          <a:lstStyle/>
          <a:p>
            <a:r>
              <a:rPr lang="es-ES" dirty="0"/>
              <a:t>Usar la bandera azul y blanca o la roja con franja blanca de Buzo Sumergido y </a:t>
            </a:r>
            <a:r>
              <a:rPr lang="es-ES" dirty="0" err="1"/>
              <a:t>manténerla</a:t>
            </a:r>
            <a:r>
              <a:rPr lang="es-ES" dirty="0"/>
              <a:t> cerca</a:t>
            </a:r>
          </a:p>
          <a:p>
            <a:r>
              <a:rPr lang="es-ES" dirty="0"/>
              <a:t>Utilizar un barco de </a:t>
            </a:r>
            <a:r>
              <a:rPr lang="es-ES" dirty="0" err="1"/>
              <a:t>tamano</a:t>
            </a:r>
            <a:r>
              <a:rPr lang="es-ES" dirty="0"/>
              <a:t> adecuado</a:t>
            </a:r>
          </a:p>
          <a:p>
            <a:r>
              <a:rPr lang="es-ES" dirty="0"/>
              <a:t>Evitar sobrecargar el barco</a:t>
            </a:r>
          </a:p>
          <a:p>
            <a:r>
              <a:rPr lang="es-ES" dirty="0"/>
              <a:t>Nunca bucear o snorkel solo </a:t>
            </a:r>
          </a:p>
        </p:txBody>
      </p:sp>
      <p:pic>
        <p:nvPicPr>
          <p:cNvPr id="9" name="Content Placeholder 8">
            <a:extLst>
              <a:ext uri="{FF2B5EF4-FFF2-40B4-BE49-F238E27FC236}">
                <a16:creationId xmlns:a16="http://schemas.microsoft.com/office/drawing/2014/main" id="{25A6EF73-9DC8-4FF4-8DC9-DB932B850492}"/>
              </a:ext>
            </a:extLst>
          </p:cNvPr>
          <p:cNvPicPr>
            <a:picLocks noGrp="1" noChangeAspect="1"/>
          </p:cNvPicPr>
          <p:nvPr>
            <p:ph sz="quarter" idx="4"/>
          </p:nvPr>
        </p:nvPicPr>
        <p:blipFill>
          <a:blip r:embed="rId3"/>
          <a:stretch>
            <a:fillRect/>
          </a:stretch>
        </p:blipFill>
        <p:spPr>
          <a:xfrm>
            <a:off x="4720346" y="2431458"/>
            <a:ext cx="3432345" cy="3407959"/>
          </a:xfrm>
          <a:prstGeom prst="rect">
            <a:avLst/>
          </a:prstGeom>
        </p:spPr>
      </p:pic>
    </p:spTree>
    <p:extLst>
      <p:ext uri="{BB962C8B-B14F-4D97-AF65-F5344CB8AC3E}">
        <p14:creationId xmlns:p14="http://schemas.microsoft.com/office/powerpoint/2010/main" val="19757099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18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18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18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18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3"/>
          <p:cNvSpPr>
            <a:spLocks noGrp="1" noChangeArrowheads="1"/>
          </p:cNvSpPr>
          <p:nvPr>
            <p:ph type="title"/>
          </p:nvPr>
        </p:nvSpPr>
        <p:spPr>
          <a:xfrm>
            <a:off x="914400" y="274638"/>
            <a:ext cx="7315200" cy="1143000"/>
          </a:xfrm>
        </p:spPr>
        <p:txBody>
          <a:bodyPr/>
          <a:lstStyle/>
          <a:p>
            <a:r>
              <a:rPr lang="en-US" dirty="0"/>
              <a:t>Windsurfing (</a:t>
            </a:r>
            <a:r>
              <a:rPr lang="en-US" dirty="0" err="1"/>
              <a:t>Tabla</a:t>
            </a:r>
            <a:r>
              <a:rPr lang="en-US" dirty="0"/>
              <a:t> a vela)</a:t>
            </a:r>
          </a:p>
        </p:txBody>
      </p:sp>
      <p:pic>
        <p:nvPicPr>
          <p:cNvPr id="8" name="Content Placeholder 7">
            <a:extLst>
              <a:ext uri="{FF2B5EF4-FFF2-40B4-BE49-F238E27FC236}">
                <a16:creationId xmlns:a16="http://schemas.microsoft.com/office/drawing/2014/main" id="{2762F9AA-1093-4BD7-94B7-1F74ED924C4A}"/>
              </a:ext>
            </a:extLst>
          </p:cNvPr>
          <p:cNvPicPr>
            <a:picLocks noGrp="1" noChangeAspect="1"/>
          </p:cNvPicPr>
          <p:nvPr>
            <p:ph sz="half" idx="1"/>
          </p:nvPr>
        </p:nvPicPr>
        <p:blipFill>
          <a:blip r:embed="rId3"/>
          <a:stretch>
            <a:fillRect/>
          </a:stretch>
        </p:blipFill>
        <p:spPr>
          <a:xfrm>
            <a:off x="1097144" y="1601536"/>
            <a:ext cx="3139712" cy="4340728"/>
          </a:xfrm>
          <a:prstGeom prst="rect">
            <a:avLst/>
          </a:prstGeom>
        </p:spPr>
      </p:pic>
      <p:sp>
        <p:nvSpPr>
          <p:cNvPr id="293892" name="Rectangle 4"/>
          <p:cNvSpPr>
            <a:spLocks noGrp="1" noChangeArrowheads="1"/>
          </p:cNvSpPr>
          <p:nvPr>
            <p:ph sz="half" idx="2"/>
          </p:nvPr>
        </p:nvSpPr>
        <p:spPr>
          <a:xfrm>
            <a:off x="4724400" y="1600200"/>
            <a:ext cx="3505200" cy="4343401"/>
          </a:xfrm>
        </p:spPr>
        <p:txBody>
          <a:bodyPr/>
          <a:lstStyle/>
          <a:p>
            <a:pPr>
              <a:spcBef>
                <a:spcPts val="0"/>
              </a:spcBef>
            </a:pPr>
            <a:r>
              <a:rPr lang="es-BO" dirty="0"/>
              <a:t>Vístete apropiadamente.
Dile a alguien tus planes.
No te canses demasiado.
Cuidado con otras naves.
No te alejes de la costa.</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389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5"/>
          <p:cNvSpPr>
            <a:spLocks noGrp="1" noChangeArrowheads="1"/>
          </p:cNvSpPr>
          <p:nvPr>
            <p:ph type="title"/>
          </p:nvPr>
        </p:nvSpPr>
        <p:spPr/>
        <p:txBody>
          <a:bodyPr/>
          <a:lstStyle/>
          <a:p>
            <a:pPr eaLnBrk="1" hangingPunct="1"/>
            <a:r>
              <a:rPr lang="en-US" dirty="0" err="1"/>
              <a:t>Navegando</a:t>
            </a:r>
            <a:r>
              <a:rPr lang="en-US" dirty="0"/>
              <a:t> Bajo Vela</a:t>
            </a:r>
          </a:p>
        </p:txBody>
      </p:sp>
      <p:sp>
        <p:nvSpPr>
          <p:cNvPr id="294915" name="Rectangle 6"/>
          <p:cNvSpPr>
            <a:spLocks noGrp="1" noChangeArrowheads="1"/>
          </p:cNvSpPr>
          <p:nvPr>
            <p:ph sz="half" idx="1"/>
          </p:nvPr>
        </p:nvSpPr>
        <p:spPr>
          <a:xfrm>
            <a:off x="914400" y="1600200"/>
            <a:ext cx="3505200" cy="4571999"/>
          </a:xfrm>
        </p:spPr>
        <p:txBody>
          <a:bodyPr>
            <a:normAutofit fontScale="85000" lnSpcReduction="10000"/>
          </a:bodyPr>
          <a:lstStyle/>
          <a:p>
            <a:pPr eaLnBrk="1" hangingPunct="1">
              <a:tabLst>
                <a:tab pos="342900" algn="l"/>
              </a:tabLst>
            </a:pPr>
            <a:r>
              <a:rPr lang="es-BO" dirty="0">
                <a:latin typeface="Arial" charset="0"/>
                <a:cs typeface="Arial" charset="0"/>
              </a:rPr>
              <a:t>Los veleros suelen ser los que siguen rumbo</a:t>
            </a:r>
          </a:p>
          <a:p>
            <a:pPr eaLnBrk="1" hangingPunct="1">
              <a:tabLst>
                <a:tab pos="342900" algn="l"/>
              </a:tabLst>
            </a:pPr>
            <a:r>
              <a:rPr lang="es-BO" dirty="0">
                <a:latin typeface="Arial" charset="0"/>
                <a:cs typeface="Arial" charset="0"/>
              </a:rPr>
              <a:t>Los veleros pequeños son propensos a volcarse y anegarc. </a:t>
            </a:r>
          </a:p>
          <a:p>
            <a:pPr eaLnBrk="1" hangingPunct="1">
              <a:tabLst>
                <a:tab pos="342900" algn="l"/>
              </a:tabLst>
            </a:pPr>
            <a:r>
              <a:rPr lang="es-BO" dirty="0">
                <a:latin typeface="Arial" charset="0"/>
                <a:cs typeface="Arial" charset="0"/>
              </a:rPr>
              <a:t>Caer por la borda es común. Siempre use un chaleco salvavidas
Los marineros deben estar atento a las temperaturas frías</a:t>
            </a:r>
          </a:p>
          <a:p>
            <a:pPr eaLnBrk="1" hangingPunct="1">
              <a:tabLst>
                <a:tab pos="342900" algn="l"/>
              </a:tabLst>
            </a:pPr>
            <a:r>
              <a:rPr lang="es-BO" dirty="0">
                <a:latin typeface="Arial" charset="0"/>
                <a:cs typeface="Arial" charset="0"/>
              </a:rPr>
              <a:t>Un curso certificado sobre veleros es recomendado</a:t>
            </a:r>
          </a:p>
        </p:txBody>
      </p:sp>
      <p:pic>
        <p:nvPicPr>
          <p:cNvPr id="3" name="Content Placeholder 2">
            <a:extLst>
              <a:ext uri="{FF2B5EF4-FFF2-40B4-BE49-F238E27FC236}">
                <a16:creationId xmlns:a16="http://schemas.microsoft.com/office/drawing/2014/main" id="{900CF9D8-CAC4-4831-8A17-B6A2A15858FD}"/>
              </a:ext>
            </a:extLst>
          </p:cNvPr>
          <p:cNvPicPr>
            <a:picLocks noGrp="1" noChangeAspect="1"/>
          </p:cNvPicPr>
          <p:nvPr>
            <p:ph sz="half" idx="2"/>
          </p:nvPr>
        </p:nvPicPr>
        <p:blipFill>
          <a:blip r:embed="rId3"/>
          <a:stretch>
            <a:fillRect/>
          </a:stretch>
        </p:blipFill>
        <p:spPr>
          <a:xfrm>
            <a:off x="5026026" y="1677742"/>
            <a:ext cx="2901948" cy="4188315"/>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49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49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49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p:txBody>
          <a:bodyPr/>
          <a:lstStyle/>
          <a:p>
            <a:r>
              <a:rPr lang="en-US" dirty="0" err="1"/>
              <a:t>Navegando</a:t>
            </a:r>
            <a:r>
              <a:rPr lang="en-US" dirty="0"/>
              <a:t> a Vela</a:t>
            </a:r>
          </a:p>
        </p:txBody>
      </p:sp>
      <p:sp>
        <p:nvSpPr>
          <p:cNvPr id="4" name="Text Placeholder 3">
            <a:extLst>
              <a:ext uri="{FF2B5EF4-FFF2-40B4-BE49-F238E27FC236}">
                <a16:creationId xmlns:a16="http://schemas.microsoft.com/office/drawing/2014/main" id="{24385CA6-9C7B-40EE-96A7-DDA014F6C31F}"/>
              </a:ext>
            </a:extLst>
          </p:cNvPr>
          <p:cNvSpPr>
            <a:spLocks noGrp="1"/>
          </p:cNvSpPr>
          <p:nvPr>
            <p:ph type="body" idx="1"/>
          </p:nvPr>
        </p:nvSpPr>
        <p:spPr/>
        <p:txBody>
          <a:bodyPr/>
          <a:lstStyle/>
          <a:p>
            <a:r>
              <a:rPr lang="en-US" dirty="0"/>
              <a:t>Tome </a:t>
            </a:r>
            <a:r>
              <a:rPr lang="en-US" dirty="0" err="1"/>
              <a:t>preauciones</a:t>
            </a:r>
            <a:r>
              <a:rPr lang="en-US" dirty="0"/>
              <a:t>:</a:t>
            </a:r>
          </a:p>
        </p:txBody>
      </p:sp>
      <p:sp>
        <p:nvSpPr>
          <p:cNvPr id="295939" name="Rectangle 3"/>
          <p:cNvSpPr>
            <a:spLocks noGrp="1" noChangeArrowheads="1"/>
          </p:cNvSpPr>
          <p:nvPr>
            <p:ph sz="half" idx="2"/>
          </p:nvPr>
        </p:nvSpPr>
        <p:spPr/>
        <p:txBody>
          <a:bodyPr/>
          <a:lstStyle/>
          <a:p>
            <a:r>
              <a:rPr lang="es-BO" dirty="0"/>
              <a:t>No salga durante tormentas o vientos fuertes</a:t>
            </a:r>
          </a:p>
          <a:p>
            <a:r>
              <a:rPr lang="es-BO" dirty="0"/>
              <a:t>Lleve una linterna para senalar, iluminando las velas</a:t>
            </a:r>
          </a:p>
          <a:p>
            <a:r>
              <a:rPr lang="es-BO" dirty="0"/>
              <a:t>Asegúrese de que el velero a motor tenga las luces rojas, verdes y blancas de navegación puestas, de noche y durante poca visibilidad</a:t>
            </a:r>
          </a:p>
          <a:p>
            <a:r>
              <a:rPr lang="es-BO" dirty="0"/>
              <a:t>Tenga en cuenta el alto del mástil al pasar por debajo de líneas eléctricas y puentes</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59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59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59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59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3"/>
          <p:cNvSpPr>
            <a:spLocks noGrp="1" noChangeArrowheads="1"/>
          </p:cNvSpPr>
          <p:nvPr>
            <p:ph type="title"/>
          </p:nvPr>
        </p:nvSpPr>
        <p:spPr>
          <a:xfrm>
            <a:off x="914400" y="274638"/>
            <a:ext cx="7315200" cy="1143000"/>
          </a:xfrm>
        </p:spPr>
        <p:txBody>
          <a:bodyPr/>
          <a:lstStyle/>
          <a:p>
            <a:r>
              <a:rPr lang="en-US" dirty="0"/>
              <a:t> La </a:t>
            </a:r>
            <a:r>
              <a:rPr lang="en-US" dirty="0" err="1"/>
              <a:t>Pesca</a:t>
            </a:r>
            <a:r>
              <a:rPr lang="en-US" dirty="0"/>
              <a:t>
</a:t>
            </a:r>
          </a:p>
        </p:txBody>
      </p:sp>
      <p:sp>
        <p:nvSpPr>
          <p:cNvPr id="296963" name="Rectangle 4"/>
          <p:cNvSpPr>
            <a:spLocks noGrp="1" noChangeArrowheads="1"/>
          </p:cNvSpPr>
          <p:nvPr>
            <p:ph idx="1"/>
          </p:nvPr>
        </p:nvSpPr>
        <p:spPr>
          <a:xfrm>
            <a:off x="914400" y="1600201"/>
            <a:ext cx="7315200" cy="4343400"/>
          </a:xfrm>
        </p:spPr>
        <p:txBody>
          <a:bodyPr/>
          <a:lstStyle/>
          <a:p>
            <a:r>
              <a:rPr lang="es-ES" dirty="0"/>
              <a:t>Los pescadores que usan una embarcación para pescar deben:	</a:t>
            </a:r>
          </a:p>
          <a:p>
            <a:pPr lvl="1"/>
            <a:r>
              <a:rPr lang="es-ES" dirty="0"/>
              <a:t>Conocer y cumplir con todas las leyes y requisitos de la navegación</a:t>
            </a:r>
            <a:r>
              <a:rPr lang="en-US" dirty="0"/>
              <a:t>
No </a:t>
            </a:r>
            <a:r>
              <a:rPr lang="en-US" dirty="0" err="1"/>
              <a:t>sobrecargar</a:t>
            </a:r>
            <a:r>
              <a:rPr lang="en-US" dirty="0"/>
              <a:t> el </a:t>
            </a:r>
            <a:r>
              <a:rPr lang="en-US" dirty="0" err="1"/>
              <a:t>barco</a:t>
            </a:r>
            <a:endParaRPr lang="en-US" dirty="0"/>
          </a:p>
          <a:p>
            <a:pPr lvl="1"/>
            <a:r>
              <a:rPr lang="en-US" dirty="0"/>
              <a:t>Usar un </a:t>
            </a:r>
            <a:r>
              <a:rPr lang="en-US" dirty="0" err="1"/>
              <a:t>chaleco</a:t>
            </a:r>
            <a:r>
              <a:rPr lang="en-US" dirty="0"/>
              <a:t> </a:t>
            </a:r>
            <a:r>
              <a:rPr lang="en-US" dirty="0" err="1"/>
              <a:t>salvavidas</a:t>
            </a:r>
            <a:r>
              <a:rPr lang="en-US" dirty="0"/>
              <a:t>
</a:t>
            </a:r>
            <a:r>
              <a:rPr lang="en-US" dirty="0" err="1"/>
              <a:t>Reciclar</a:t>
            </a:r>
            <a:r>
              <a:rPr lang="en-US" dirty="0"/>
              <a:t> o </a:t>
            </a:r>
            <a:r>
              <a:rPr lang="en-US" dirty="0" err="1"/>
              <a:t>arrojar</a:t>
            </a:r>
            <a:r>
              <a:rPr lang="en-US" dirty="0"/>
              <a:t> el </a:t>
            </a:r>
            <a:r>
              <a:rPr lang="en-US" dirty="0" err="1"/>
              <a:t>sedal</a:t>
            </a:r>
            <a:r>
              <a:rPr lang="en-US" dirty="0"/>
              <a:t> </a:t>
            </a:r>
            <a:br>
              <a:rPr lang="en-US" dirty="0"/>
            </a:br>
            <a:r>
              <a:rPr lang="en-US" dirty="0"/>
              <a:t>(</a:t>
            </a:r>
            <a:r>
              <a:rPr lang="en-US" dirty="0" err="1"/>
              <a:t>línea</a:t>
            </a:r>
            <a:r>
              <a:rPr lang="en-US" dirty="0"/>
              <a:t> de </a:t>
            </a:r>
            <a:r>
              <a:rPr lang="en-US" dirty="0" err="1"/>
              <a:t>pesca</a:t>
            </a:r>
            <a:r>
              <a:rPr lang="en-US" dirty="0"/>
              <a:t>) </a:t>
            </a:r>
            <a:r>
              <a:rPr lang="en-US" dirty="0" err="1"/>
              <a:t>en</a:t>
            </a:r>
            <a:r>
              <a:rPr lang="en-US" dirty="0"/>
              <a:t> </a:t>
            </a:r>
            <a:br>
              <a:rPr lang="en-US" dirty="0"/>
            </a:br>
            <a:r>
              <a:rPr lang="en-US" dirty="0" err="1"/>
              <a:t>recipientes</a:t>
            </a:r>
            <a:r>
              <a:rPr lang="en-US" dirty="0"/>
              <a:t> de </a:t>
            </a:r>
            <a:r>
              <a:rPr lang="en-US" dirty="0" err="1"/>
              <a:t>basura</a:t>
            </a:r>
            <a:r>
              <a:rPr lang="en-US" dirty="0"/>
              <a:t> </a:t>
            </a:r>
            <a:r>
              <a:rPr lang="en-US" dirty="0" err="1"/>
              <a:t>en</a:t>
            </a:r>
            <a:r>
              <a:rPr lang="en-US" dirty="0"/>
              <a:t> la marina</a:t>
            </a:r>
          </a:p>
          <a:p>
            <a:pPr lvl="1"/>
            <a:r>
              <a:rPr lang="es-ES" dirty="0"/>
              <a:t>Cuidar el barco de dónde pesca y su equipo.</a:t>
            </a:r>
            <a:endParaRPr lang="en-US" dirty="0"/>
          </a:p>
        </p:txBody>
      </p:sp>
      <p:pic>
        <p:nvPicPr>
          <p:cNvPr id="296964" name="Picture 9" descr="Fishing_0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86401" y="2953706"/>
            <a:ext cx="2743200" cy="1846894"/>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69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69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69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Title 3"/>
          <p:cNvSpPr>
            <a:spLocks noGrp="1"/>
          </p:cNvSpPr>
          <p:nvPr>
            <p:ph type="title"/>
          </p:nvPr>
        </p:nvSpPr>
        <p:spPr/>
        <p:txBody>
          <a:bodyPr/>
          <a:lstStyle/>
          <a:p>
            <a:br>
              <a:rPr lang="en-US" dirty="0"/>
            </a:br>
            <a:r>
              <a:rPr lang="en-US" dirty="0"/>
              <a:t>Debe saber </a:t>
            </a:r>
            <a:r>
              <a:rPr lang="en-US" dirty="0" err="1"/>
              <a:t>como</a:t>
            </a:r>
            <a:r>
              <a:rPr lang="en-US" dirty="0"/>
              <a:t>…</a:t>
            </a:r>
          </a:p>
        </p:txBody>
      </p:sp>
      <p:sp>
        <p:nvSpPr>
          <p:cNvPr id="270340" name="Content Placeholder 5"/>
          <p:cNvSpPr>
            <a:spLocks noGrp="1"/>
          </p:cNvSpPr>
          <p:nvPr>
            <p:ph idx="1"/>
          </p:nvPr>
        </p:nvSpPr>
        <p:spPr/>
        <p:txBody>
          <a:bodyPr/>
          <a:lstStyle/>
          <a:p>
            <a:r>
              <a:rPr lang="es-BO" dirty="0"/>
              <a:t>Explicar la responsabilidad que tiene un operador de una embarcación a sus pasajeros
Explicar la responsabilidad del propietario de un bote cuando permita que otros lo usen</a:t>
            </a:r>
          </a:p>
          <a:p>
            <a:r>
              <a:rPr lang="es-BO" dirty="0"/>
              <a:t>Explicar la responsabilidad del navegante hacia el medio-ambiente</a:t>
            </a:r>
          </a:p>
        </p:txBody>
      </p:sp>
    </p:spTree>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a:xfrm>
            <a:off x="914400" y="274638"/>
            <a:ext cx="7315200" cy="1143000"/>
          </a:xfrm>
        </p:spPr>
        <p:txBody>
          <a:bodyPr/>
          <a:lstStyle/>
          <a:p>
            <a:r>
              <a:rPr lang="en-US" dirty="0"/>
              <a:t> La </a:t>
            </a:r>
            <a:r>
              <a:rPr lang="en-US" dirty="0" err="1"/>
              <a:t>Pesca</a:t>
            </a:r>
            <a:r>
              <a:rPr lang="en-US" dirty="0"/>
              <a:t> </a:t>
            </a:r>
            <a:r>
              <a:rPr lang="en-US" dirty="0" err="1"/>
              <a:t>Comercial</a:t>
            </a:r>
            <a:r>
              <a:rPr lang="en-US" dirty="0"/>
              <a:t>
</a:t>
            </a:r>
          </a:p>
        </p:txBody>
      </p:sp>
      <p:sp>
        <p:nvSpPr>
          <p:cNvPr id="297987" name="Rectangle 3"/>
          <p:cNvSpPr>
            <a:spLocks noGrp="1" noChangeArrowheads="1"/>
          </p:cNvSpPr>
          <p:nvPr>
            <p:ph idx="1"/>
          </p:nvPr>
        </p:nvSpPr>
        <p:spPr>
          <a:xfrm>
            <a:off x="914400" y="1600201"/>
            <a:ext cx="7315200" cy="4343400"/>
          </a:xfrm>
        </p:spPr>
        <p:txBody>
          <a:bodyPr/>
          <a:lstStyle/>
          <a:p>
            <a:r>
              <a:rPr lang="es-BO" dirty="0"/>
              <a:t>Los operadores de otras embarcaciones deben:</a:t>
            </a:r>
          </a:p>
          <a:p>
            <a:pPr lvl="1"/>
            <a:r>
              <a:rPr lang="es-BO" dirty="0"/>
              <a:t>Reducir la velocidad cuando se acerquen a los        barcos de pesca, eludirlos o alejarse</a:t>
            </a:r>
          </a:p>
          <a:p>
            <a:pPr lvl="1"/>
            <a:r>
              <a:rPr lang="es-BO" dirty="0"/>
              <a:t>Nunca cruce las líneas o redes de pesca de otra embarcacion</a:t>
            </a:r>
          </a:p>
          <a:p>
            <a:pPr lvl="1"/>
            <a:r>
              <a:rPr lang="es-BO" dirty="0"/>
              <a:t>No molestar creando estelas cerca de un barco de pesca	                                                                                 </a:t>
            </a:r>
          </a:p>
        </p:txBody>
      </p:sp>
    </p:spTree>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p:txBody>
          <a:bodyPr/>
          <a:lstStyle/>
          <a:p>
            <a:r>
              <a:rPr lang="en-US" dirty="0" err="1"/>
              <a:t>Cacería</a:t>
            </a:r>
            <a:r>
              <a:rPr lang="en-US" dirty="0"/>
              <a:t> </a:t>
            </a:r>
            <a:r>
              <a:rPr lang="en-US" dirty="0" err="1"/>
              <a:t>en</a:t>
            </a:r>
            <a:r>
              <a:rPr lang="en-US" dirty="0"/>
              <a:t> </a:t>
            </a:r>
            <a:r>
              <a:rPr lang="en-US" dirty="0" err="1"/>
              <a:t>botes</a:t>
            </a:r>
            <a:r>
              <a:rPr lang="en-US" dirty="0"/>
              <a:t> </a:t>
            </a:r>
            <a:r>
              <a:rPr lang="en-US" dirty="0" err="1"/>
              <a:t>pequenos</a:t>
            </a:r>
            <a:r>
              <a:rPr lang="en-US" dirty="0"/>
              <a:t> </a:t>
            </a:r>
          </a:p>
        </p:txBody>
      </p:sp>
      <p:sp>
        <p:nvSpPr>
          <p:cNvPr id="299011" name="Rectangle 3"/>
          <p:cNvSpPr>
            <a:spLocks noGrp="1" noChangeArrowheads="1"/>
          </p:cNvSpPr>
          <p:nvPr>
            <p:ph idx="1"/>
          </p:nvPr>
        </p:nvSpPr>
        <p:spPr/>
        <p:txBody>
          <a:bodyPr/>
          <a:lstStyle/>
          <a:p>
            <a:r>
              <a:rPr lang="es-BO" dirty="0"/>
              <a:t>Si utiliza una embarcación para cazar, debe de:</a:t>
            </a:r>
          </a:p>
          <a:p>
            <a:pPr lvl="1"/>
            <a:r>
              <a:rPr lang="es-BO" dirty="0"/>
              <a:t>Obedecer todas las leyes de navegación
Tome precauciones adicionales para evitar el zozobrar o anegar
Use un chaleco salvavidas en todo momento
Utilice varias capas de ropa debajo de su chalequo salvavida en aguas frías</a:t>
            </a:r>
          </a:p>
        </p:txBody>
      </p:sp>
      <p:pic>
        <p:nvPicPr>
          <p:cNvPr id="5" name="Content Placeholder 4">
            <a:extLst>
              <a:ext uri="{FF2B5EF4-FFF2-40B4-BE49-F238E27FC236}">
                <a16:creationId xmlns:a16="http://schemas.microsoft.com/office/drawing/2014/main" id="{8CF8C81F-DF32-42C4-A7B6-1957C9F9CFBD}"/>
              </a:ext>
            </a:extLst>
          </p:cNvPr>
          <p:cNvPicPr>
            <a:picLocks noGrp="1" noChangeAspect="1"/>
          </p:cNvPicPr>
          <p:nvPr>
            <p:ph sz="half" idx="4294967295"/>
          </p:nvPr>
        </p:nvPicPr>
        <p:blipFill>
          <a:blip r:embed="rId3"/>
          <a:stretch>
            <a:fillRect/>
          </a:stretch>
        </p:blipFill>
        <p:spPr>
          <a:xfrm>
            <a:off x="4937125" y="4724400"/>
            <a:ext cx="3292475" cy="1603375"/>
          </a:xfrm>
          <a:prstGeom prst="rect">
            <a:avLst/>
          </a:prstGeom>
        </p:spPr>
      </p:pic>
    </p:spTree>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p:txBody>
          <a:bodyPr/>
          <a:lstStyle/>
          <a:p>
            <a:r>
              <a:rPr lang="en-US" dirty="0" err="1"/>
              <a:t>Cacería</a:t>
            </a:r>
            <a:r>
              <a:rPr lang="en-US" dirty="0"/>
              <a:t> </a:t>
            </a:r>
            <a:r>
              <a:rPr lang="en-US" dirty="0" err="1"/>
              <a:t>en</a:t>
            </a:r>
            <a:r>
              <a:rPr lang="en-US" dirty="0"/>
              <a:t> </a:t>
            </a:r>
            <a:r>
              <a:rPr lang="en-US" dirty="0" err="1"/>
              <a:t>botes</a:t>
            </a:r>
            <a:r>
              <a:rPr lang="en-US" dirty="0"/>
              <a:t> </a:t>
            </a:r>
            <a:r>
              <a:rPr lang="en-US" dirty="0" err="1"/>
              <a:t>pequenos</a:t>
            </a:r>
            <a:r>
              <a:rPr lang="en-US" dirty="0"/>
              <a:t> </a:t>
            </a:r>
          </a:p>
        </p:txBody>
      </p:sp>
      <p:sp>
        <p:nvSpPr>
          <p:cNvPr id="299011" name="Rectangle 3"/>
          <p:cNvSpPr>
            <a:spLocks noGrp="1" noChangeArrowheads="1"/>
          </p:cNvSpPr>
          <p:nvPr>
            <p:ph idx="1"/>
          </p:nvPr>
        </p:nvSpPr>
        <p:spPr>
          <a:xfrm>
            <a:off x="914400" y="1600201"/>
            <a:ext cx="7315200" cy="4343400"/>
          </a:xfrm>
        </p:spPr>
        <p:txBody>
          <a:bodyPr/>
          <a:lstStyle/>
          <a:p>
            <a:r>
              <a:rPr lang="es-ES" dirty="0"/>
              <a:t>Verifique el tiempo y permanezca cerca de la costa                                                                  </a:t>
            </a:r>
          </a:p>
          <a:p>
            <a:r>
              <a:rPr lang="es-ES" dirty="0"/>
              <a:t>No dispare ni suelte flechas hasta que la embarcación se detenga y el motor se apague. Permanezca sentado cuando dispare</a:t>
            </a:r>
          </a:p>
          <a:p>
            <a:r>
              <a:rPr lang="es-ES" dirty="0"/>
              <a:t>Tenga en cuenta las leyes sobre el transporte de armas de fuego:</a:t>
            </a:r>
          </a:p>
          <a:p>
            <a:pPr lvl="1"/>
            <a:r>
              <a:rPr lang="es-ES" dirty="0"/>
              <a:t>Obedezca todas las leyes</a:t>
            </a:r>
          </a:p>
          <a:p>
            <a:pPr lvl="1"/>
            <a:r>
              <a:rPr lang="es-ES" dirty="0"/>
              <a:t>Mantenga las armas de fuego descargadas, </a:t>
            </a:r>
            <a:br>
              <a:rPr lang="es-ES" dirty="0"/>
            </a:br>
            <a:r>
              <a:rPr lang="es-ES" dirty="0"/>
              <a:t>con el seguro puesto y en una funda</a:t>
            </a:r>
          </a:p>
        </p:txBody>
      </p:sp>
    </p:spTree>
    <p:extLst>
      <p:ext uri="{BB962C8B-B14F-4D97-AF65-F5344CB8AC3E}">
        <p14:creationId xmlns:p14="http://schemas.microsoft.com/office/powerpoint/2010/main" val="2693717762"/>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DF5350-2650-451D-A2E5-E39D8458A593}"/>
              </a:ext>
            </a:extLst>
          </p:cNvPr>
          <p:cNvSpPr>
            <a:spLocks noGrp="1"/>
          </p:cNvSpPr>
          <p:nvPr>
            <p:ph type="ctrTitle"/>
          </p:nvPr>
        </p:nvSpPr>
        <p:spPr/>
        <p:txBody>
          <a:bodyPr/>
          <a:lstStyle/>
          <a:p>
            <a:r>
              <a:rPr lang="en-US" dirty="0" err="1"/>
              <a:t>Repaso</a:t>
            </a:r>
            <a:r>
              <a:rPr lang="en-US" dirty="0"/>
              <a:t> del </a:t>
            </a:r>
            <a:r>
              <a:rPr lang="en-US" dirty="0" err="1"/>
              <a:t>Capítulo</a:t>
            </a:r>
            <a:r>
              <a:rPr lang="en-US" dirty="0"/>
              <a:t> 6</a:t>
            </a:r>
          </a:p>
        </p:txBody>
      </p:sp>
      <p:sp>
        <p:nvSpPr>
          <p:cNvPr id="6" name="Subtitle 5">
            <a:extLst>
              <a:ext uri="{FF2B5EF4-FFF2-40B4-BE49-F238E27FC236}">
                <a16:creationId xmlns:a16="http://schemas.microsoft.com/office/drawing/2014/main" id="{89BB0EB8-196F-4D3C-A982-7E51DF6A5179}"/>
              </a:ext>
            </a:extLst>
          </p:cNvPr>
          <p:cNvSpPr>
            <a:spLocks noGrp="1"/>
          </p:cNvSpPr>
          <p:nvPr>
            <p:ph type="subTitle" idx="1"/>
          </p:nvPr>
        </p:nvSpPr>
        <p:spPr/>
        <p:txBody>
          <a:bodyPr/>
          <a:lstStyle/>
          <a:p>
            <a:endParaRPr lang="en-US"/>
          </a:p>
        </p:txBody>
      </p:sp>
      <p:pic>
        <p:nvPicPr>
          <p:cNvPr id="4" name="Content Placeholder 5" descr="reviewtime.jpg"/>
          <p:cNvPicPr>
            <a:picLocks noGrp="1" noChangeAspect="1"/>
          </p:cNvPicPr>
          <p:nvPr>
            <p:ph type="pic" idx="13"/>
          </p:nvPr>
        </p:nvPicPr>
        <p:blipFill rotWithShape="1">
          <a:blip r:embed="rId2">
            <a:extLst>
              <a:ext uri="{28A0092B-C50C-407E-A947-70E740481C1C}">
                <a14:useLocalDpi xmlns:a14="http://schemas.microsoft.com/office/drawing/2010/main"/>
              </a:ext>
            </a:extLst>
          </a:blip>
          <a:srcRect t="17101" b="17101"/>
          <a:stretch/>
        </p:blipFill>
        <p:spPr>
          <a:xfrm>
            <a:off x="835742" y="2285999"/>
            <a:ext cx="7393858" cy="3352801"/>
          </a:xfrm>
        </p:spPr>
      </p:pic>
    </p:spTree>
    <p:extLst>
      <p:ext uri="{BB962C8B-B14F-4D97-AF65-F5344CB8AC3E}">
        <p14:creationId xmlns:p14="http://schemas.microsoft.com/office/powerpoint/2010/main" val="2062062519"/>
      </p:ext>
    </p:extLst>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19231" y="5822462"/>
            <a:ext cx="184666" cy="369332"/>
          </a:xfrm>
          <a:prstGeom prst="rect">
            <a:avLst/>
          </a:prstGeom>
          <a:noFill/>
        </p:spPr>
        <p:txBody>
          <a:bodyPr wrap="none" rtlCol="0">
            <a:spAutoFit/>
          </a:bodyPr>
          <a:lstStyle/>
          <a:p>
            <a:endParaRPr lang="en-US" dirty="0"/>
          </a:p>
        </p:txBody>
      </p:sp>
      <p:sp>
        <p:nvSpPr>
          <p:cNvPr id="4" name="Title 3">
            <a:extLst>
              <a:ext uri="{FF2B5EF4-FFF2-40B4-BE49-F238E27FC236}">
                <a16:creationId xmlns:a16="http://schemas.microsoft.com/office/drawing/2014/main" id="{757A30B1-D6AC-4C6C-8923-B30B374CA9D6}"/>
              </a:ext>
            </a:extLst>
          </p:cNvPr>
          <p:cNvSpPr>
            <a:spLocks noGrp="1"/>
          </p:cNvSpPr>
          <p:nvPr>
            <p:ph type="title"/>
          </p:nvPr>
        </p:nvSpPr>
        <p:spPr>
          <a:xfrm>
            <a:off x="914400" y="274638"/>
            <a:ext cx="7315200" cy="1143000"/>
          </a:xfrm>
        </p:spPr>
        <p:txBody>
          <a:bodyPr/>
          <a:lstStyle/>
          <a:p>
            <a:r>
              <a:rPr lang="en-US" dirty="0" err="1"/>
              <a:t>Repaso</a:t>
            </a:r>
            <a:endParaRPr lang="en-US" dirty="0"/>
          </a:p>
        </p:txBody>
      </p:sp>
      <p:sp>
        <p:nvSpPr>
          <p:cNvPr id="6" name="Content Placeholder 5">
            <a:extLst>
              <a:ext uri="{FF2B5EF4-FFF2-40B4-BE49-F238E27FC236}">
                <a16:creationId xmlns:a16="http://schemas.microsoft.com/office/drawing/2014/main" id="{7CB7CC17-C977-4EC6-BFB1-84ACEE5612B8}"/>
              </a:ext>
            </a:extLst>
          </p:cNvPr>
          <p:cNvSpPr>
            <a:spLocks noGrp="1"/>
          </p:cNvSpPr>
          <p:nvPr>
            <p:ph idx="1"/>
          </p:nvPr>
        </p:nvSpPr>
        <p:spPr>
          <a:xfrm>
            <a:off x="914400" y="1600201"/>
            <a:ext cx="7315200" cy="4343400"/>
          </a:xfrm>
        </p:spPr>
        <p:txBody>
          <a:bodyPr/>
          <a:lstStyle/>
          <a:p>
            <a:pPr>
              <a:buFont typeface="+mj-lt"/>
              <a:buAutoNum type="arabicPeriod"/>
            </a:pPr>
            <a:r>
              <a:rPr lang="es-ES" dirty="0"/>
              <a:t>Todos a bordo de un barco deben conocer las leyes. ¿Quién es responsable de asegurarse?</a:t>
            </a:r>
          </a:p>
          <a:p>
            <a:pPr lvl="1">
              <a:buFont typeface="+mj-lt"/>
              <a:buAutoNum type="alphaLcPeriod"/>
            </a:pPr>
            <a:r>
              <a:rPr lang="es-ES" dirty="0"/>
              <a:t>El operador del barco</a:t>
            </a:r>
          </a:p>
          <a:p>
            <a:pPr lvl="1">
              <a:buFont typeface="+mj-lt"/>
              <a:buAutoNum type="alphaLcPeriod"/>
            </a:pPr>
            <a:r>
              <a:rPr lang="es-ES" dirty="0"/>
              <a:t>El encargado del muelle</a:t>
            </a:r>
          </a:p>
          <a:p>
            <a:pPr lvl="1">
              <a:buFont typeface="+mj-lt"/>
              <a:buAutoNum type="alphaLcPeriod"/>
            </a:pPr>
            <a:r>
              <a:rPr lang="es-ES" dirty="0"/>
              <a:t>El pasajero más experimentado</a:t>
            </a:r>
          </a:p>
          <a:p>
            <a:pPr lvl="1">
              <a:buFont typeface="+mj-lt"/>
              <a:buAutoNum type="alphaLcPeriod"/>
            </a:pPr>
            <a:r>
              <a:rPr lang="es-ES" dirty="0"/>
              <a:t>Un adulto de al menos 18 años de edad</a:t>
            </a:r>
            <a:endParaRPr lang="en-US" dirty="0"/>
          </a:p>
        </p:txBody>
      </p:sp>
      <p:sp>
        <p:nvSpPr>
          <p:cNvPr id="13" name="Rectangle 9">
            <a:extLst>
              <a:ext uri="{FF2B5EF4-FFF2-40B4-BE49-F238E27FC236}">
                <a16:creationId xmlns:a16="http://schemas.microsoft.com/office/drawing/2014/main" id="{01528737-7740-462E-805B-6850880B0400}"/>
              </a:ext>
            </a:extLst>
          </p:cNvPr>
          <p:cNvSpPr>
            <a:spLocks noChangeArrowheads="1"/>
          </p:cNvSpPr>
          <p:nvPr/>
        </p:nvSpPr>
        <p:spPr bwMode="auto">
          <a:xfrm>
            <a:off x="1251222" y="2438400"/>
            <a:ext cx="4705350" cy="501455"/>
          </a:xfrm>
          <a:prstGeom prst="rect">
            <a:avLst/>
          </a:prstGeom>
          <a:noFill/>
          <a:ln w="76200">
            <a:solidFill>
              <a:srgbClr val="FF0000"/>
            </a:solidFill>
            <a:miter lim="800000"/>
            <a:headEnd/>
            <a:tailEnd type="none" w="med" len="lg"/>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FF0000"/>
              </a:solidFill>
            </a:endParaRPr>
          </a:p>
        </p:txBody>
      </p:sp>
    </p:spTree>
    <p:extLst>
      <p:ext uri="{BB962C8B-B14F-4D97-AF65-F5344CB8AC3E}">
        <p14:creationId xmlns:p14="http://schemas.microsoft.com/office/powerpoint/2010/main" val="14812830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19231" y="5822462"/>
            <a:ext cx="184666" cy="369332"/>
          </a:xfrm>
          <a:prstGeom prst="rect">
            <a:avLst/>
          </a:prstGeom>
          <a:noFill/>
        </p:spPr>
        <p:txBody>
          <a:bodyPr wrap="none" rtlCol="0">
            <a:spAutoFit/>
          </a:bodyPr>
          <a:lstStyle/>
          <a:p>
            <a:endParaRPr lang="en-US" dirty="0"/>
          </a:p>
        </p:txBody>
      </p:sp>
      <p:sp>
        <p:nvSpPr>
          <p:cNvPr id="4" name="Title 3">
            <a:extLst>
              <a:ext uri="{FF2B5EF4-FFF2-40B4-BE49-F238E27FC236}">
                <a16:creationId xmlns:a16="http://schemas.microsoft.com/office/drawing/2014/main" id="{757A30B1-D6AC-4C6C-8923-B30B374CA9D6}"/>
              </a:ext>
            </a:extLst>
          </p:cNvPr>
          <p:cNvSpPr>
            <a:spLocks noGrp="1"/>
          </p:cNvSpPr>
          <p:nvPr>
            <p:ph type="title"/>
          </p:nvPr>
        </p:nvSpPr>
        <p:spPr>
          <a:xfrm>
            <a:off x="914400" y="274638"/>
            <a:ext cx="7315200" cy="1143000"/>
          </a:xfrm>
        </p:spPr>
        <p:txBody>
          <a:bodyPr/>
          <a:lstStyle/>
          <a:p>
            <a:r>
              <a:rPr lang="en-US" dirty="0" err="1"/>
              <a:t>Repaso</a:t>
            </a:r>
            <a:endParaRPr lang="en-US" dirty="0"/>
          </a:p>
        </p:txBody>
      </p:sp>
      <p:sp>
        <p:nvSpPr>
          <p:cNvPr id="6" name="Content Placeholder 5">
            <a:extLst>
              <a:ext uri="{FF2B5EF4-FFF2-40B4-BE49-F238E27FC236}">
                <a16:creationId xmlns:a16="http://schemas.microsoft.com/office/drawing/2014/main" id="{7CB7CC17-C977-4EC6-BFB1-84ACEE5612B8}"/>
              </a:ext>
            </a:extLst>
          </p:cNvPr>
          <p:cNvSpPr>
            <a:spLocks noGrp="1"/>
          </p:cNvSpPr>
          <p:nvPr>
            <p:ph idx="1"/>
          </p:nvPr>
        </p:nvSpPr>
        <p:spPr>
          <a:xfrm>
            <a:off x="914400" y="1600201"/>
            <a:ext cx="7315200" cy="4343400"/>
          </a:xfrm>
        </p:spPr>
        <p:txBody>
          <a:bodyPr/>
          <a:lstStyle/>
          <a:p>
            <a:pPr marL="514350" indent="-514350">
              <a:buFont typeface="+mj-lt"/>
              <a:buAutoNum type="arabicPeriod" startAt="2"/>
            </a:pPr>
            <a:r>
              <a:rPr lang="es-ES" dirty="0"/>
              <a:t>¿Qué debe informarle el operador del barco a todos a bordo antes de zarpar?</a:t>
            </a:r>
          </a:p>
          <a:p>
            <a:pPr lvl="1">
              <a:buFont typeface="+mj-lt"/>
              <a:buAutoNum type="alphaLcPeriod"/>
            </a:pPr>
            <a:r>
              <a:rPr lang="es-ES" dirty="0"/>
              <a:t>Hasta dónde puede llegar el barco sin quedarse sin combustible</a:t>
            </a:r>
          </a:p>
          <a:p>
            <a:pPr lvl="1">
              <a:buFont typeface="+mj-lt"/>
              <a:buAutoNum type="alphaLcPeriod"/>
            </a:pPr>
            <a:r>
              <a:rPr lang="es-ES" dirty="0"/>
              <a:t>Dónde encontrar los chalecos salvavidas y extintores de fuego</a:t>
            </a:r>
          </a:p>
          <a:p>
            <a:pPr lvl="1">
              <a:buFont typeface="+mj-lt"/>
              <a:buAutoNum type="alphaLcPeriod"/>
            </a:pPr>
            <a:r>
              <a:rPr lang="es-ES" dirty="0"/>
              <a:t>¿A qué hora deben esperar para regresar al muelle?</a:t>
            </a:r>
          </a:p>
          <a:p>
            <a:pPr lvl="1">
              <a:buFont typeface="+mj-lt"/>
              <a:buAutoNum type="alphaLcPeriod"/>
            </a:pPr>
            <a:r>
              <a:rPr lang="es-ES" dirty="0"/>
              <a:t>Qué comidas y bebidas hay a bordo del barco</a:t>
            </a:r>
            <a:endParaRPr lang="en-US" dirty="0"/>
          </a:p>
        </p:txBody>
      </p:sp>
      <p:sp>
        <p:nvSpPr>
          <p:cNvPr id="13" name="Rectangle 9">
            <a:extLst>
              <a:ext uri="{FF2B5EF4-FFF2-40B4-BE49-F238E27FC236}">
                <a16:creationId xmlns:a16="http://schemas.microsoft.com/office/drawing/2014/main" id="{01528737-7740-462E-805B-6850880B0400}"/>
              </a:ext>
            </a:extLst>
          </p:cNvPr>
          <p:cNvSpPr>
            <a:spLocks noChangeArrowheads="1"/>
          </p:cNvSpPr>
          <p:nvPr/>
        </p:nvSpPr>
        <p:spPr bwMode="auto">
          <a:xfrm>
            <a:off x="1251222" y="3209876"/>
            <a:ext cx="6368778" cy="828724"/>
          </a:xfrm>
          <a:prstGeom prst="rect">
            <a:avLst/>
          </a:prstGeom>
          <a:noFill/>
          <a:ln w="76200">
            <a:solidFill>
              <a:srgbClr val="FF0000"/>
            </a:solidFill>
            <a:miter lim="800000"/>
            <a:headEnd/>
            <a:tailEnd type="none" w="med" len="lg"/>
          </a:ln>
          <a:extLst>
            <a:ext uri="{909E8E84-426E-40dd-AFC4-6F175D3DCCD1}">
              <a14:hiddenFill xmlns="" xmlns:a14="http://schemas.microsoft.com/office/drawing/2010/main">
                <a:solidFill>
                  <a:srgbClr val="FFFFFF"/>
                </a:solidFill>
              </a14:hiddenFill>
            </a:ext>
          </a:extLst>
        </p:spPr>
        <p:txBody>
          <a:bodyPr wrap="none" anchor="ctr"/>
          <a:lstStyle/>
          <a:p>
            <a:endParaRPr lang="en-US">
              <a:solidFill>
                <a:srgbClr val="FF0000"/>
              </a:solidFill>
            </a:endParaRPr>
          </a:p>
        </p:txBody>
      </p:sp>
    </p:spTree>
    <p:extLst>
      <p:ext uri="{BB962C8B-B14F-4D97-AF65-F5344CB8AC3E}">
        <p14:creationId xmlns:p14="http://schemas.microsoft.com/office/powerpoint/2010/main" val="42120640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19231" y="5822462"/>
            <a:ext cx="184666" cy="369332"/>
          </a:xfrm>
          <a:prstGeom prst="rect">
            <a:avLst/>
          </a:prstGeom>
          <a:noFill/>
        </p:spPr>
        <p:txBody>
          <a:bodyPr wrap="none" rtlCol="0">
            <a:spAutoFit/>
          </a:bodyPr>
          <a:lstStyle/>
          <a:p>
            <a:endParaRPr lang="en-US" dirty="0"/>
          </a:p>
        </p:txBody>
      </p:sp>
      <p:sp>
        <p:nvSpPr>
          <p:cNvPr id="4" name="Title 3">
            <a:extLst>
              <a:ext uri="{FF2B5EF4-FFF2-40B4-BE49-F238E27FC236}">
                <a16:creationId xmlns:a16="http://schemas.microsoft.com/office/drawing/2014/main" id="{757A30B1-D6AC-4C6C-8923-B30B374CA9D6}"/>
              </a:ext>
            </a:extLst>
          </p:cNvPr>
          <p:cNvSpPr>
            <a:spLocks noGrp="1"/>
          </p:cNvSpPr>
          <p:nvPr>
            <p:ph type="title"/>
          </p:nvPr>
        </p:nvSpPr>
        <p:spPr>
          <a:xfrm>
            <a:off x="914400" y="274638"/>
            <a:ext cx="7315200" cy="1143000"/>
          </a:xfrm>
        </p:spPr>
        <p:txBody>
          <a:bodyPr/>
          <a:lstStyle/>
          <a:p>
            <a:r>
              <a:rPr lang="en-US" dirty="0" err="1"/>
              <a:t>Repaso</a:t>
            </a:r>
            <a:endParaRPr lang="en-US" dirty="0"/>
          </a:p>
        </p:txBody>
      </p:sp>
      <p:sp>
        <p:nvSpPr>
          <p:cNvPr id="6" name="Content Placeholder 5">
            <a:extLst>
              <a:ext uri="{FF2B5EF4-FFF2-40B4-BE49-F238E27FC236}">
                <a16:creationId xmlns:a16="http://schemas.microsoft.com/office/drawing/2014/main" id="{7CB7CC17-C977-4EC6-BFB1-84ACEE5612B8}"/>
              </a:ext>
            </a:extLst>
          </p:cNvPr>
          <p:cNvSpPr>
            <a:spLocks noGrp="1"/>
          </p:cNvSpPr>
          <p:nvPr>
            <p:ph idx="1"/>
          </p:nvPr>
        </p:nvSpPr>
        <p:spPr>
          <a:xfrm>
            <a:off x="914400" y="1600201"/>
            <a:ext cx="7315200" cy="4343400"/>
          </a:xfrm>
        </p:spPr>
        <p:txBody>
          <a:bodyPr/>
          <a:lstStyle/>
          <a:p>
            <a:pPr marL="514350" indent="-514350">
              <a:buFont typeface="+mj-lt"/>
              <a:buAutoNum type="arabicPeriod" startAt="3"/>
            </a:pPr>
            <a:r>
              <a:rPr lang="es-ES" dirty="0"/>
              <a:t>¿Qué debe hacer el operador de la embarcación para asegurarse de que todos sepan qué hacer en caso de una emergencia?</a:t>
            </a:r>
          </a:p>
          <a:p>
            <a:pPr lvl="1">
              <a:buFont typeface="+mj-lt"/>
              <a:buAutoNum type="alphaLcPeriod"/>
            </a:pPr>
            <a:r>
              <a:rPr lang="es-ES" dirty="0"/>
              <a:t>Tirar a un pasajero por la borda inesperadamente</a:t>
            </a:r>
          </a:p>
          <a:p>
            <a:pPr lvl="1">
              <a:buFont typeface="+mj-lt"/>
              <a:buAutoNum type="alphaLcPeriod"/>
            </a:pPr>
            <a:r>
              <a:rPr lang="es-ES" dirty="0"/>
              <a:t>Explicar qué hacer cuando una emergencia real ocurra</a:t>
            </a:r>
          </a:p>
          <a:p>
            <a:pPr lvl="1">
              <a:buFont typeface="+mj-lt"/>
              <a:buAutoNum type="alphaLcPeriod"/>
            </a:pPr>
            <a:r>
              <a:rPr lang="es-ES" dirty="0"/>
              <a:t>Pedirles que hagan un examen escrito hasta que puedan aprobarlo</a:t>
            </a:r>
          </a:p>
          <a:p>
            <a:pPr lvl="1">
              <a:buFont typeface="+mj-lt"/>
              <a:buAutoNum type="alphaLcPeriod"/>
            </a:pPr>
            <a:r>
              <a:rPr lang="es-ES" dirty="0"/>
              <a:t>Llevar a cabo unos simulacros de emergencia con          los pasajeros</a:t>
            </a:r>
            <a:endParaRPr lang="en-US" dirty="0"/>
          </a:p>
        </p:txBody>
      </p:sp>
      <p:sp>
        <p:nvSpPr>
          <p:cNvPr id="13" name="Rectangle 9">
            <a:extLst>
              <a:ext uri="{FF2B5EF4-FFF2-40B4-BE49-F238E27FC236}">
                <a16:creationId xmlns:a16="http://schemas.microsoft.com/office/drawing/2014/main" id="{01528737-7740-462E-805B-6850880B0400}"/>
              </a:ext>
            </a:extLst>
          </p:cNvPr>
          <p:cNvSpPr>
            <a:spLocks noChangeArrowheads="1"/>
          </p:cNvSpPr>
          <p:nvPr/>
        </p:nvSpPr>
        <p:spPr bwMode="auto">
          <a:xfrm>
            <a:off x="1235210" y="5114877"/>
            <a:ext cx="6994389" cy="828724"/>
          </a:xfrm>
          <a:prstGeom prst="rect">
            <a:avLst/>
          </a:prstGeom>
          <a:noFill/>
          <a:ln w="76200">
            <a:solidFill>
              <a:srgbClr val="FF0000"/>
            </a:solidFill>
            <a:miter lim="800000"/>
            <a:headEnd/>
            <a:tailEnd type="none" w="med" len="lg"/>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FF0000"/>
              </a:solidFill>
            </a:endParaRPr>
          </a:p>
        </p:txBody>
      </p:sp>
    </p:spTree>
    <p:extLst>
      <p:ext uri="{BB962C8B-B14F-4D97-AF65-F5344CB8AC3E}">
        <p14:creationId xmlns:p14="http://schemas.microsoft.com/office/powerpoint/2010/main" val="7746088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19231" y="5822462"/>
            <a:ext cx="184666" cy="369332"/>
          </a:xfrm>
          <a:prstGeom prst="rect">
            <a:avLst/>
          </a:prstGeom>
          <a:noFill/>
        </p:spPr>
        <p:txBody>
          <a:bodyPr wrap="none" rtlCol="0">
            <a:spAutoFit/>
          </a:bodyPr>
          <a:lstStyle/>
          <a:p>
            <a:endParaRPr lang="en-US" dirty="0"/>
          </a:p>
        </p:txBody>
      </p:sp>
      <p:sp>
        <p:nvSpPr>
          <p:cNvPr id="4" name="Title 3">
            <a:extLst>
              <a:ext uri="{FF2B5EF4-FFF2-40B4-BE49-F238E27FC236}">
                <a16:creationId xmlns:a16="http://schemas.microsoft.com/office/drawing/2014/main" id="{757A30B1-D6AC-4C6C-8923-B30B374CA9D6}"/>
              </a:ext>
            </a:extLst>
          </p:cNvPr>
          <p:cNvSpPr>
            <a:spLocks noGrp="1"/>
          </p:cNvSpPr>
          <p:nvPr>
            <p:ph type="title"/>
          </p:nvPr>
        </p:nvSpPr>
        <p:spPr>
          <a:xfrm>
            <a:off x="914400" y="274638"/>
            <a:ext cx="7315200" cy="1143000"/>
          </a:xfrm>
        </p:spPr>
        <p:txBody>
          <a:bodyPr/>
          <a:lstStyle/>
          <a:p>
            <a:r>
              <a:rPr lang="en-US" dirty="0" err="1"/>
              <a:t>Repaso</a:t>
            </a:r>
            <a:endParaRPr lang="en-US" dirty="0"/>
          </a:p>
        </p:txBody>
      </p:sp>
      <p:sp>
        <p:nvSpPr>
          <p:cNvPr id="6" name="Content Placeholder 5">
            <a:extLst>
              <a:ext uri="{FF2B5EF4-FFF2-40B4-BE49-F238E27FC236}">
                <a16:creationId xmlns:a16="http://schemas.microsoft.com/office/drawing/2014/main" id="{7CB7CC17-C977-4EC6-BFB1-84ACEE5612B8}"/>
              </a:ext>
            </a:extLst>
          </p:cNvPr>
          <p:cNvSpPr>
            <a:spLocks noGrp="1"/>
          </p:cNvSpPr>
          <p:nvPr>
            <p:ph idx="1"/>
          </p:nvPr>
        </p:nvSpPr>
        <p:spPr>
          <a:xfrm>
            <a:off x="914400" y="1600201"/>
            <a:ext cx="7315200" cy="4343400"/>
          </a:xfrm>
        </p:spPr>
        <p:txBody>
          <a:bodyPr/>
          <a:lstStyle/>
          <a:p>
            <a:pPr marL="514350" indent="-514350">
              <a:buFont typeface="+mj-lt"/>
              <a:buAutoNum type="arabicPeriod" startAt="4"/>
            </a:pPr>
            <a:r>
              <a:rPr lang="es-ES" dirty="0"/>
              <a:t>¿Cuál es el papel principal de la segunda persona en un barco remolcando a un esquiador?</a:t>
            </a:r>
          </a:p>
          <a:p>
            <a:pPr lvl="1">
              <a:buFont typeface="+mj-lt"/>
              <a:buAutoNum type="alphaLcPeriod"/>
            </a:pPr>
            <a:r>
              <a:rPr lang="es-ES" dirty="0"/>
              <a:t>Para ayudar al esquiador a subir a la nave</a:t>
            </a:r>
          </a:p>
          <a:p>
            <a:pPr lvl="1">
              <a:buFont typeface="+mj-lt"/>
              <a:buAutoNum type="alphaLcPeriod"/>
            </a:pPr>
            <a:r>
              <a:rPr lang="es-ES" dirty="0"/>
              <a:t>Para tener cuidado con otros barcos y peligros</a:t>
            </a:r>
          </a:p>
          <a:p>
            <a:pPr lvl="1">
              <a:buFont typeface="+mj-lt"/>
              <a:buAutoNum type="alphaLcPeriod"/>
            </a:pPr>
            <a:r>
              <a:rPr lang="es-ES" dirty="0"/>
              <a:t>Para indicar las señales del operador al esquiador</a:t>
            </a:r>
          </a:p>
          <a:p>
            <a:pPr lvl="1">
              <a:buFont typeface="+mj-lt"/>
              <a:buAutoNum type="alphaLcPeriod"/>
            </a:pPr>
            <a:r>
              <a:rPr lang="es-ES" dirty="0"/>
              <a:t>Para vigilar al esquiador</a:t>
            </a:r>
          </a:p>
        </p:txBody>
      </p:sp>
      <p:sp>
        <p:nvSpPr>
          <p:cNvPr id="13" name="Rectangle 9">
            <a:extLst>
              <a:ext uri="{FF2B5EF4-FFF2-40B4-BE49-F238E27FC236}">
                <a16:creationId xmlns:a16="http://schemas.microsoft.com/office/drawing/2014/main" id="{01528737-7740-462E-805B-6850880B0400}"/>
              </a:ext>
            </a:extLst>
          </p:cNvPr>
          <p:cNvSpPr>
            <a:spLocks noChangeArrowheads="1"/>
          </p:cNvSpPr>
          <p:nvPr/>
        </p:nvSpPr>
        <p:spPr bwMode="auto">
          <a:xfrm>
            <a:off x="1244423" y="4191000"/>
            <a:ext cx="3937178" cy="533400"/>
          </a:xfrm>
          <a:prstGeom prst="rect">
            <a:avLst/>
          </a:prstGeom>
          <a:noFill/>
          <a:ln w="76200">
            <a:solidFill>
              <a:srgbClr val="FF0000"/>
            </a:solidFill>
            <a:miter lim="800000"/>
            <a:headEnd/>
            <a:tailEnd type="none" w="med" len="lg"/>
          </a:ln>
          <a:extLst>
            <a:ext uri="{909E8E84-426E-40dd-AFC4-6F175D3DCCD1}">
              <a14:hiddenFill xmlns="" xmlns:a14="http://schemas.microsoft.com/office/drawing/2010/main">
                <a:solidFill>
                  <a:srgbClr val="FFFFFF"/>
                </a:solidFill>
              </a14:hiddenFill>
            </a:ext>
          </a:extLst>
        </p:spPr>
        <p:txBody>
          <a:bodyPr wrap="none" anchor="ctr"/>
          <a:lstStyle/>
          <a:p>
            <a:endParaRPr lang="en-US">
              <a:solidFill>
                <a:srgbClr val="FF0000"/>
              </a:solidFill>
            </a:endParaRPr>
          </a:p>
        </p:txBody>
      </p:sp>
    </p:spTree>
    <p:extLst>
      <p:ext uri="{BB962C8B-B14F-4D97-AF65-F5344CB8AC3E}">
        <p14:creationId xmlns:p14="http://schemas.microsoft.com/office/powerpoint/2010/main" val="5548582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19231" y="5822462"/>
            <a:ext cx="184666" cy="369332"/>
          </a:xfrm>
          <a:prstGeom prst="rect">
            <a:avLst/>
          </a:prstGeom>
          <a:noFill/>
        </p:spPr>
        <p:txBody>
          <a:bodyPr wrap="none" rtlCol="0">
            <a:spAutoFit/>
          </a:bodyPr>
          <a:lstStyle/>
          <a:p>
            <a:endParaRPr lang="en-US" dirty="0"/>
          </a:p>
        </p:txBody>
      </p:sp>
      <p:sp>
        <p:nvSpPr>
          <p:cNvPr id="4" name="Title 3">
            <a:extLst>
              <a:ext uri="{FF2B5EF4-FFF2-40B4-BE49-F238E27FC236}">
                <a16:creationId xmlns:a16="http://schemas.microsoft.com/office/drawing/2014/main" id="{757A30B1-D6AC-4C6C-8923-B30B374CA9D6}"/>
              </a:ext>
            </a:extLst>
          </p:cNvPr>
          <p:cNvSpPr>
            <a:spLocks noGrp="1"/>
          </p:cNvSpPr>
          <p:nvPr>
            <p:ph type="title"/>
          </p:nvPr>
        </p:nvSpPr>
        <p:spPr>
          <a:xfrm>
            <a:off x="914400" y="274638"/>
            <a:ext cx="7315200" cy="1143000"/>
          </a:xfrm>
        </p:spPr>
        <p:txBody>
          <a:bodyPr/>
          <a:lstStyle/>
          <a:p>
            <a:r>
              <a:rPr lang="en-US" dirty="0" err="1"/>
              <a:t>Repaso</a:t>
            </a:r>
            <a:endParaRPr lang="en-US" dirty="0"/>
          </a:p>
        </p:txBody>
      </p:sp>
      <p:sp>
        <p:nvSpPr>
          <p:cNvPr id="6" name="Content Placeholder 5">
            <a:extLst>
              <a:ext uri="{FF2B5EF4-FFF2-40B4-BE49-F238E27FC236}">
                <a16:creationId xmlns:a16="http://schemas.microsoft.com/office/drawing/2014/main" id="{7CB7CC17-C977-4EC6-BFB1-84ACEE5612B8}"/>
              </a:ext>
            </a:extLst>
          </p:cNvPr>
          <p:cNvSpPr>
            <a:spLocks noGrp="1"/>
          </p:cNvSpPr>
          <p:nvPr>
            <p:ph idx="1"/>
          </p:nvPr>
        </p:nvSpPr>
        <p:spPr>
          <a:xfrm>
            <a:off x="914400" y="1600201"/>
            <a:ext cx="7315200" cy="4343400"/>
          </a:xfrm>
        </p:spPr>
        <p:txBody>
          <a:bodyPr/>
          <a:lstStyle/>
          <a:p>
            <a:pPr marL="514350" indent="-514350">
              <a:buFont typeface="+mj-lt"/>
              <a:buAutoNum type="arabicPeriod" startAt="5"/>
            </a:pPr>
            <a:r>
              <a:rPr lang="es-ES" dirty="0"/>
              <a:t>¿Qué deben hacer los que reman para protegerse de zozobrar en una canoa o un kayak?</a:t>
            </a:r>
          </a:p>
          <a:p>
            <a:pPr lvl="1">
              <a:buFont typeface="+mj-lt"/>
              <a:buAutoNum type="alphaLcPeriod"/>
            </a:pPr>
            <a:r>
              <a:rPr lang="es-ES" dirty="0"/>
              <a:t>Mantenga un centro de gravedad bajo y tres puntos de contacto</a:t>
            </a:r>
          </a:p>
          <a:p>
            <a:pPr lvl="1">
              <a:buFont typeface="+mj-lt"/>
              <a:buAutoNum type="alphaLcPeriod"/>
            </a:pPr>
            <a:r>
              <a:rPr lang="es-ES" dirty="0"/>
              <a:t>Párese en la nave mientras se prepara para atracar</a:t>
            </a:r>
          </a:p>
          <a:p>
            <a:pPr lvl="1">
              <a:buFont typeface="+mj-lt"/>
              <a:buAutoNum type="alphaLcPeriod"/>
            </a:pPr>
            <a:r>
              <a:rPr lang="es-ES" dirty="0"/>
              <a:t>Incline un hombro sobre el lado mientras rema</a:t>
            </a:r>
          </a:p>
          <a:p>
            <a:pPr lvl="1">
              <a:buFont typeface="+mj-lt"/>
              <a:buAutoNum type="alphaLcPeriod"/>
            </a:pPr>
            <a:r>
              <a:rPr lang="es-ES" dirty="0"/>
              <a:t>Muévase al lado del barco más cercana a la costa</a:t>
            </a:r>
          </a:p>
        </p:txBody>
      </p:sp>
      <p:sp>
        <p:nvSpPr>
          <p:cNvPr id="13" name="Rectangle 9">
            <a:extLst>
              <a:ext uri="{FF2B5EF4-FFF2-40B4-BE49-F238E27FC236}">
                <a16:creationId xmlns:a16="http://schemas.microsoft.com/office/drawing/2014/main" id="{01528737-7740-462E-805B-6850880B0400}"/>
              </a:ext>
            </a:extLst>
          </p:cNvPr>
          <p:cNvSpPr>
            <a:spLocks noChangeArrowheads="1"/>
          </p:cNvSpPr>
          <p:nvPr/>
        </p:nvSpPr>
        <p:spPr bwMode="auto">
          <a:xfrm>
            <a:off x="1219200" y="2895600"/>
            <a:ext cx="6477000" cy="685800"/>
          </a:xfrm>
          <a:prstGeom prst="rect">
            <a:avLst/>
          </a:prstGeom>
          <a:noFill/>
          <a:ln w="76200">
            <a:solidFill>
              <a:srgbClr val="FF0000"/>
            </a:solidFill>
            <a:miter lim="800000"/>
            <a:headEnd/>
            <a:tailEnd type="none" w="med" len="lg"/>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FF0000"/>
              </a:solidFill>
            </a:endParaRPr>
          </a:p>
        </p:txBody>
      </p:sp>
    </p:spTree>
    <p:extLst>
      <p:ext uri="{BB962C8B-B14F-4D97-AF65-F5344CB8AC3E}">
        <p14:creationId xmlns:p14="http://schemas.microsoft.com/office/powerpoint/2010/main" val="11465210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19231" y="5822462"/>
            <a:ext cx="184666" cy="369332"/>
          </a:xfrm>
          <a:prstGeom prst="rect">
            <a:avLst/>
          </a:prstGeom>
          <a:noFill/>
        </p:spPr>
        <p:txBody>
          <a:bodyPr wrap="none" rtlCol="0">
            <a:spAutoFit/>
          </a:bodyPr>
          <a:lstStyle/>
          <a:p>
            <a:endParaRPr lang="en-US" dirty="0"/>
          </a:p>
        </p:txBody>
      </p:sp>
      <p:sp>
        <p:nvSpPr>
          <p:cNvPr id="4" name="Title 3">
            <a:extLst>
              <a:ext uri="{FF2B5EF4-FFF2-40B4-BE49-F238E27FC236}">
                <a16:creationId xmlns:a16="http://schemas.microsoft.com/office/drawing/2014/main" id="{757A30B1-D6AC-4C6C-8923-B30B374CA9D6}"/>
              </a:ext>
            </a:extLst>
          </p:cNvPr>
          <p:cNvSpPr>
            <a:spLocks noGrp="1"/>
          </p:cNvSpPr>
          <p:nvPr>
            <p:ph type="title"/>
          </p:nvPr>
        </p:nvSpPr>
        <p:spPr>
          <a:xfrm>
            <a:off x="914400" y="274638"/>
            <a:ext cx="7315200" cy="1143000"/>
          </a:xfrm>
        </p:spPr>
        <p:txBody>
          <a:bodyPr/>
          <a:lstStyle/>
          <a:p>
            <a:r>
              <a:rPr lang="en-US" dirty="0" err="1"/>
              <a:t>Repaso</a:t>
            </a:r>
            <a:endParaRPr lang="en-US" dirty="0"/>
          </a:p>
        </p:txBody>
      </p:sp>
      <p:sp>
        <p:nvSpPr>
          <p:cNvPr id="6" name="Content Placeholder 5">
            <a:extLst>
              <a:ext uri="{FF2B5EF4-FFF2-40B4-BE49-F238E27FC236}">
                <a16:creationId xmlns:a16="http://schemas.microsoft.com/office/drawing/2014/main" id="{7CB7CC17-C977-4EC6-BFB1-84ACEE5612B8}"/>
              </a:ext>
            </a:extLst>
          </p:cNvPr>
          <p:cNvSpPr>
            <a:spLocks noGrp="1"/>
          </p:cNvSpPr>
          <p:nvPr>
            <p:ph idx="1"/>
          </p:nvPr>
        </p:nvSpPr>
        <p:spPr>
          <a:xfrm>
            <a:off x="914400" y="1600201"/>
            <a:ext cx="7315200" cy="4343400"/>
          </a:xfrm>
        </p:spPr>
        <p:txBody>
          <a:bodyPr/>
          <a:lstStyle/>
          <a:p>
            <a:pPr marL="514350" indent="-514350">
              <a:buFont typeface="+mj-lt"/>
              <a:buAutoNum type="arabicPeriod" startAt="6"/>
            </a:pPr>
            <a:r>
              <a:rPr lang="es-ES" dirty="0"/>
              <a:t>¿Qué deben hacer los pescadores y cazadores cuando están pescando o cazando desde un barco?</a:t>
            </a:r>
          </a:p>
          <a:p>
            <a:pPr lvl="1">
              <a:buFont typeface="+mj-lt"/>
              <a:buAutoNum type="alphaLcPeriod"/>
            </a:pPr>
            <a:r>
              <a:rPr lang="es-ES" dirty="0"/>
              <a:t>Anclar en el medio de la vía principal</a:t>
            </a:r>
          </a:p>
          <a:p>
            <a:pPr lvl="1">
              <a:buFont typeface="+mj-lt"/>
              <a:buAutoNum type="alphaLcPeriod"/>
            </a:pPr>
            <a:r>
              <a:rPr lang="es-ES" dirty="0"/>
              <a:t>Usar un chaleco salvavidas en todo momento</a:t>
            </a:r>
          </a:p>
          <a:p>
            <a:pPr lvl="1">
              <a:buFont typeface="+mj-lt"/>
              <a:buAutoNum type="alphaLcPeriod"/>
            </a:pPr>
            <a:r>
              <a:rPr lang="es-ES" dirty="0"/>
              <a:t>Vestirse con el mínimo de ropa para maniobrar fácilmente en la </a:t>
            </a:r>
            <a:r>
              <a:rPr lang="es-ES" dirty="0" err="1"/>
              <a:t>pezca</a:t>
            </a:r>
            <a:r>
              <a:rPr lang="es-ES" dirty="0"/>
              <a:t> o </a:t>
            </a:r>
            <a:r>
              <a:rPr lang="es-ES" dirty="0" err="1"/>
              <a:t>caseria</a:t>
            </a:r>
            <a:endParaRPr lang="es-ES" dirty="0"/>
          </a:p>
          <a:p>
            <a:pPr lvl="1">
              <a:buFont typeface="+mj-lt"/>
              <a:buAutoNum type="alphaLcPeriod"/>
              <a:tabLst>
                <a:tab pos="5948363" algn="l"/>
              </a:tabLst>
            </a:pPr>
            <a:r>
              <a:rPr lang="es-ES" dirty="0"/>
              <a:t>No llevar </a:t>
            </a:r>
            <a:r>
              <a:rPr lang="es-ES" dirty="0" err="1"/>
              <a:t>ningun</a:t>
            </a:r>
            <a:r>
              <a:rPr lang="es-ES" dirty="0"/>
              <a:t> alimento o agua adicionales para no pesar mucho</a:t>
            </a:r>
          </a:p>
        </p:txBody>
      </p:sp>
      <p:sp>
        <p:nvSpPr>
          <p:cNvPr id="13" name="Rectangle 9">
            <a:extLst>
              <a:ext uri="{FF2B5EF4-FFF2-40B4-BE49-F238E27FC236}">
                <a16:creationId xmlns:a16="http://schemas.microsoft.com/office/drawing/2014/main" id="{01528737-7740-462E-805B-6850880B0400}"/>
              </a:ext>
            </a:extLst>
          </p:cNvPr>
          <p:cNvSpPr>
            <a:spLocks noChangeArrowheads="1"/>
          </p:cNvSpPr>
          <p:nvPr/>
        </p:nvSpPr>
        <p:spPr bwMode="auto">
          <a:xfrm>
            <a:off x="1181100" y="3238501"/>
            <a:ext cx="6477000" cy="533400"/>
          </a:xfrm>
          <a:prstGeom prst="rect">
            <a:avLst/>
          </a:prstGeom>
          <a:noFill/>
          <a:ln w="76200">
            <a:solidFill>
              <a:srgbClr val="FF0000"/>
            </a:solidFill>
            <a:miter lim="800000"/>
            <a:headEnd/>
            <a:tailEnd type="none" w="med" len="lg"/>
          </a:ln>
          <a:extLst>
            <a:ext uri="{909E8E84-426E-40dd-AFC4-6F175D3DCCD1}">
              <a14:hiddenFill xmlns="" xmlns:a14="http://schemas.microsoft.com/office/drawing/2010/main">
                <a:solidFill>
                  <a:srgbClr val="FFFFFF"/>
                </a:solidFill>
              </a14:hiddenFill>
            </a:ext>
          </a:extLst>
        </p:spPr>
        <p:txBody>
          <a:bodyPr wrap="none" anchor="ctr"/>
          <a:lstStyle/>
          <a:p>
            <a:endParaRPr lang="en-US">
              <a:solidFill>
                <a:srgbClr val="FF0000"/>
              </a:solidFill>
            </a:endParaRPr>
          </a:p>
        </p:txBody>
      </p:sp>
    </p:spTree>
    <p:extLst>
      <p:ext uri="{BB962C8B-B14F-4D97-AF65-F5344CB8AC3E}">
        <p14:creationId xmlns:p14="http://schemas.microsoft.com/office/powerpoint/2010/main" val="26360820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Title 4"/>
          <p:cNvSpPr>
            <a:spLocks noGrp="1"/>
          </p:cNvSpPr>
          <p:nvPr>
            <p:ph type="title"/>
          </p:nvPr>
        </p:nvSpPr>
        <p:spPr/>
        <p:txBody>
          <a:bodyPr/>
          <a:lstStyle/>
          <a:p>
            <a:r>
              <a:rPr lang="en-US" dirty="0"/>
              <a:t>Debe saber </a:t>
            </a:r>
            <a:r>
              <a:rPr lang="en-US" dirty="0" err="1"/>
              <a:t>como</a:t>
            </a:r>
            <a:r>
              <a:rPr lang="en-US" dirty="0"/>
              <a:t>…</a:t>
            </a:r>
          </a:p>
        </p:txBody>
      </p:sp>
      <p:sp>
        <p:nvSpPr>
          <p:cNvPr id="281603" name="Content Placeholder 3"/>
          <p:cNvSpPr>
            <a:spLocks noGrp="1"/>
          </p:cNvSpPr>
          <p:nvPr>
            <p:ph idx="1"/>
          </p:nvPr>
        </p:nvSpPr>
        <p:spPr/>
        <p:txBody>
          <a:bodyPr/>
          <a:lstStyle/>
          <a:p>
            <a:pPr>
              <a:spcBef>
                <a:spcPts val="1800"/>
              </a:spcBef>
              <a:defRPr/>
            </a:pPr>
            <a:r>
              <a:rPr lang="es-BO" dirty="0">
                <a:latin typeface="Arial" charset="0"/>
                <a:cs typeface="Arial" charset="0"/>
              </a:rPr>
              <a:t>Explicar la responsabilidad del operador hacia los demás que utilizan las vías marinas </a:t>
            </a:r>
          </a:p>
          <a:p>
            <a:pPr>
              <a:spcBef>
                <a:spcPts val="1800"/>
              </a:spcBef>
              <a:defRPr/>
            </a:pPr>
            <a:r>
              <a:rPr lang="es-BO" dirty="0">
                <a:latin typeface="Arial" charset="0"/>
                <a:cs typeface="Arial" charset="0"/>
              </a:rPr>
              <a:t>Enumerar las listas de precauciones para los operadores de embarcaciones pequeñas</a:t>
            </a:r>
          </a:p>
          <a:p>
            <a:pPr marL="346075" indent="-346075" eaLnBrk="1" hangingPunct="1">
              <a:buFont typeface="Wingdings" pitchFamily="2" charset="2"/>
              <a:buChar char="u"/>
              <a:defRPr/>
            </a:pPr>
            <a:r>
              <a:rPr lang="es-BO" dirty="0">
                <a:latin typeface="Arial" charset="0"/>
                <a:cs typeface="Arial" charset="0"/>
              </a:rPr>
              <a:t>Remolcar a un esquiador de agua y reconocer las señales de mano</a:t>
            </a:r>
          </a:p>
          <a:p>
            <a:pPr>
              <a:spcBef>
                <a:spcPts val="1800"/>
              </a:spcBef>
              <a:defRPr/>
            </a:pPr>
            <a:r>
              <a:rPr lang="es-BO" dirty="0">
                <a:latin typeface="Arial" charset="0"/>
                <a:cs typeface="Arial" charset="0"/>
              </a:rPr>
              <a:t>Explicar como pescar o cazar de forma cuidadosa desde un barco</a:t>
            </a:r>
            <a:endParaRPr lang="es-BO" strike="sngStrike" dirty="0">
              <a:latin typeface="Arial" charset="0"/>
              <a:cs typeface="Arial" charset="0"/>
            </a:endParaRPr>
          </a:p>
        </p:txBody>
      </p:sp>
    </p:spTree>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ctrTitle"/>
          </p:nvPr>
        </p:nvSpPr>
        <p:spPr>
          <a:xfrm>
            <a:off x="914400" y="457200"/>
            <a:ext cx="7315200" cy="1470025"/>
          </a:xfrm>
        </p:spPr>
        <p:txBody>
          <a:bodyPr/>
          <a:lstStyle/>
          <a:p>
            <a:r>
              <a:rPr lang="en-US" dirty="0"/>
              <a:t>Fin del </a:t>
            </a:r>
            <a:r>
              <a:rPr lang="en-US" dirty="0" err="1"/>
              <a:t>Capítulo</a:t>
            </a:r>
            <a:r>
              <a:rPr lang="en-US" dirty="0"/>
              <a:t> 6</a:t>
            </a:r>
            <a:br>
              <a:rPr lang="en-US" dirty="0"/>
            </a:br>
            <a:endParaRPr lang="en-US" dirty="0"/>
          </a:p>
        </p:txBody>
      </p:sp>
      <p:sp>
        <p:nvSpPr>
          <p:cNvPr id="3" name="Subtitle 2">
            <a:extLst>
              <a:ext uri="{FF2B5EF4-FFF2-40B4-BE49-F238E27FC236}">
                <a16:creationId xmlns:a16="http://schemas.microsoft.com/office/drawing/2014/main" id="{66F53C95-00A1-4664-AEF1-CEE6CEAB2F66}"/>
              </a:ext>
            </a:extLst>
          </p:cNvPr>
          <p:cNvSpPr>
            <a:spLocks noGrp="1"/>
          </p:cNvSpPr>
          <p:nvPr>
            <p:ph type="subTitle" idx="1"/>
          </p:nvPr>
        </p:nvSpPr>
        <p:spPr/>
        <p:txBody>
          <a:bodyPr/>
          <a:lstStyle/>
          <a:p>
            <a:endParaRPr lang="en-US"/>
          </a:p>
        </p:txBody>
      </p:sp>
      <p:sp>
        <p:nvSpPr>
          <p:cNvPr id="4" name="Picture Placeholder 3">
            <a:extLst>
              <a:ext uri="{FF2B5EF4-FFF2-40B4-BE49-F238E27FC236}">
                <a16:creationId xmlns:a16="http://schemas.microsoft.com/office/drawing/2014/main" id="{4707FE1D-860C-411E-96DA-72A3D69711E8}"/>
              </a:ext>
            </a:extLst>
          </p:cNvPr>
          <p:cNvSpPr>
            <a:spLocks noGrp="1"/>
          </p:cNvSpPr>
          <p:nvPr>
            <p:ph type="pic" idx="13"/>
          </p:nvPr>
        </p:nvSpPr>
        <p:spPr/>
      </p:sp>
      <p:pic>
        <p:nvPicPr>
          <p:cNvPr id="9" name="Picture 3" descr="flag_diver.jpg"/>
          <p:cNvPicPr>
            <a:picLocks noChangeAspect="1"/>
          </p:cNvPicPr>
          <p:nvPr/>
        </p:nvPicPr>
        <p:blipFill>
          <a:blip r:embed="rId3"/>
          <a:srcRect/>
          <a:stretch>
            <a:fillRect/>
          </a:stretch>
        </p:blipFill>
        <p:spPr bwMode="auto">
          <a:xfrm>
            <a:off x="3236604" y="2006774"/>
            <a:ext cx="2365992" cy="2971800"/>
          </a:xfrm>
          <a:prstGeom prst="rect">
            <a:avLst/>
          </a:prstGeom>
          <a:noFill/>
          <a:ln w="9525">
            <a:noFill/>
            <a:miter lim="800000"/>
            <a:headEnd/>
            <a:tailEnd/>
          </a:ln>
        </p:spPr>
      </p:pic>
    </p:spTree>
    <p:extLst>
      <p:ext uri="{BB962C8B-B14F-4D97-AF65-F5344CB8AC3E}">
        <p14:creationId xmlns:p14="http://schemas.microsoft.com/office/powerpoint/2010/main" val="544396620"/>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Title 1"/>
          <p:cNvSpPr>
            <a:spLocks noGrp="1"/>
          </p:cNvSpPr>
          <p:nvPr>
            <p:ph type="title"/>
          </p:nvPr>
        </p:nvSpPr>
        <p:spPr/>
        <p:txBody>
          <a:bodyPr/>
          <a:lstStyle/>
          <a:p>
            <a:r>
              <a:rPr lang="en-US" dirty="0" err="1"/>
              <a:t>Responsabilidades</a:t>
            </a:r>
            <a:r>
              <a:rPr lang="en-US" dirty="0"/>
              <a:t> del </a:t>
            </a:r>
            <a:r>
              <a:rPr lang="en-US" dirty="0" err="1"/>
              <a:t>Operador</a:t>
            </a:r>
            <a:r>
              <a:rPr lang="en-US" dirty="0"/>
              <a:t> </a:t>
            </a:r>
          </a:p>
        </p:txBody>
      </p:sp>
      <p:sp>
        <p:nvSpPr>
          <p:cNvPr id="3" name="Text Placeholder 2">
            <a:extLst>
              <a:ext uri="{FF2B5EF4-FFF2-40B4-BE49-F238E27FC236}">
                <a16:creationId xmlns:a16="http://schemas.microsoft.com/office/drawing/2014/main" id="{FF88C028-11E8-43E2-9AFA-27A055C831AE}"/>
              </a:ext>
            </a:extLst>
          </p:cNvPr>
          <p:cNvSpPr>
            <a:spLocks noGrp="1"/>
          </p:cNvSpPr>
          <p:nvPr>
            <p:ph type="body" idx="1"/>
          </p:nvPr>
        </p:nvSpPr>
        <p:spPr/>
        <p:txBody>
          <a:bodyPr/>
          <a:lstStyle/>
          <a:p>
            <a:r>
              <a:rPr lang="en-US" dirty="0"/>
              <a:t>Antes de </a:t>
            </a:r>
            <a:r>
              <a:rPr lang="en-US" dirty="0" err="1"/>
              <a:t>zarpar</a:t>
            </a:r>
            <a:r>
              <a:rPr lang="en-US" dirty="0"/>
              <a:t>…..</a:t>
            </a:r>
          </a:p>
        </p:txBody>
      </p:sp>
      <p:sp>
        <p:nvSpPr>
          <p:cNvPr id="295939" name="Content Placeholder 3"/>
          <p:cNvSpPr>
            <a:spLocks noGrp="1"/>
          </p:cNvSpPr>
          <p:nvPr>
            <p:ph sz="half" idx="2"/>
          </p:nvPr>
        </p:nvSpPr>
        <p:spPr/>
        <p:txBody>
          <a:bodyPr/>
          <a:lstStyle/>
          <a:p>
            <a:pPr marL="1140714" lvl="1" indent="-283464">
              <a:buFont typeface="Wingdings" pitchFamily="2" charset="2"/>
              <a:buChar char=""/>
              <a:defRPr/>
            </a:pPr>
            <a:r>
              <a:rPr lang="en-US" dirty="0" err="1">
                <a:latin typeface="Arial" charset="0"/>
                <a:cs typeface="Arial" charset="0"/>
              </a:rPr>
              <a:t>Estudie</a:t>
            </a:r>
            <a:r>
              <a:rPr lang="en-US" dirty="0">
                <a:latin typeface="Arial" charset="0"/>
                <a:cs typeface="Arial" charset="0"/>
              </a:rPr>
              <a:t> el </a:t>
            </a:r>
            <a:r>
              <a:rPr lang="en-US" dirty="0" err="1">
                <a:latin typeface="Arial" charset="0"/>
                <a:cs typeface="Arial" charset="0"/>
              </a:rPr>
              <a:t>pronostico</a:t>
            </a:r>
            <a:r>
              <a:rPr lang="en-US" dirty="0">
                <a:latin typeface="Arial" charset="0"/>
                <a:cs typeface="Arial" charset="0"/>
              </a:rPr>
              <a:t> del </a:t>
            </a:r>
            <a:r>
              <a:rPr lang="en-US" dirty="0" err="1">
                <a:latin typeface="Arial" charset="0"/>
                <a:cs typeface="Arial" charset="0"/>
              </a:rPr>
              <a:t>tiempo</a:t>
            </a:r>
            <a:endParaRPr lang="en-US" dirty="0">
              <a:latin typeface="Arial" charset="0"/>
              <a:cs typeface="Arial" charset="0"/>
            </a:endParaRPr>
          </a:p>
          <a:p>
            <a:pPr marL="1140714" lvl="1" indent="-283464">
              <a:buFont typeface="Wingdings" pitchFamily="2" charset="2"/>
              <a:buChar char=""/>
              <a:defRPr/>
            </a:pPr>
            <a:r>
              <a:rPr lang="es-ES" dirty="0">
                <a:latin typeface="Arial" charset="0"/>
                <a:cs typeface="Arial" charset="0"/>
              </a:rPr>
              <a:t>Compruebe los controles de dirección y el acelerador
Repase todas las luces
Compruebe si hay fugas de combustible o aceite</a:t>
            </a:r>
            <a:endParaRPr lang="en-US" dirty="0">
              <a:highlight>
                <a:srgbClr val="FFFF00"/>
              </a:highlight>
              <a:latin typeface="Arial" charset="0"/>
              <a:cs typeface="Arial" charset="0"/>
            </a:endParaRPr>
          </a:p>
          <a:p>
            <a:pPr marL="1140714" lvl="1" indent="-283464">
              <a:buFont typeface="Wingdings" pitchFamily="2" charset="2"/>
              <a:buChar char=""/>
              <a:defRPr/>
            </a:pPr>
            <a:r>
              <a:rPr lang="es-ES" dirty="0">
                <a:latin typeface="Arial" charset="0"/>
                <a:cs typeface="Arial" charset="0"/>
              </a:rPr>
              <a:t>Compruebe las conexiones de las mangueras y abrazaderas
Drene toda agua del </a:t>
            </a:r>
            <a:r>
              <a:rPr lang="es-ES" dirty="0" err="1">
                <a:latin typeface="Arial" charset="0"/>
                <a:cs typeface="Arial" charset="0"/>
              </a:rPr>
              <a:t>area</a:t>
            </a:r>
            <a:r>
              <a:rPr lang="es-ES" dirty="0">
                <a:latin typeface="Arial" charset="0"/>
                <a:cs typeface="Arial" charset="0"/>
              </a:rPr>
              <a:t> del motor y la sentina </a:t>
            </a:r>
            <a:endParaRPr lang="en-US" dirty="0">
              <a:highlight>
                <a:srgbClr val="FFFF00"/>
              </a:highlight>
              <a:latin typeface="Arial" charset="0"/>
              <a:cs typeface="Arial" charset="0"/>
            </a:endParaRPr>
          </a:p>
          <a:p>
            <a:pPr marL="1257300" lvl="1" indent="-342900">
              <a:buFont typeface="Arial" panose="020B0604020202020204" pitchFamily="34" charset="0"/>
              <a:buChar char="•"/>
            </a:pPr>
            <a:endParaRPr lang="es-ES" sz="2400" dirty="0">
              <a:highlight>
                <a:srgbClr val="FFFF00"/>
              </a:highlight>
              <a:latin typeface="Arial" charset="0"/>
              <a:cs typeface="Arial"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59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59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59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Title 1"/>
          <p:cNvSpPr>
            <a:spLocks noGrp="1"/>
          </p:cNvSpPr>
          <p:nvPr>
            <p:ph type="title"/>
          </p:nvPr>
        </p:nvSpPr>
        <p:spPr/>
        <p:txBody>
          <a:bodyPr/>
          <a:lstStyle/>
          <a:p>
            <a:r>
              <a:rPr lang="en-US" dirty="0" err="1"/>
              <a:t>Responsabilidades</a:t>
            </a:r>
            <a:r>
              <a:rPr lang="en-US" dirty="0"/>
              <a:t> del </a:t>
            </a:r>
            <a:r>
              <a:rPr lang="en-US" dirty="0" err="1"/>
              <a:t>Operador</a:t>
            </a:r>
            <a:r>
              <a:rPr lang="en-US" dirty="0"/>
              <a:t> </a:t>
            </a:r>
          </a:p>
        </p:txBody>
      </p:sp>
      <p:sp>
        <p:nvSpPr>
          <p:cNvPr id="3" name="Text Placeholder 2">
            <a:extLst>
              <a:ext uri="{FF2B5EF4-FFF2-40B4-BE49-F238E27FC236}">
                <a16:creationId xmlns:a16="http://schemas.microsoft.com/office/drawing/2014/main" id="{82692DE5-F45C-4B3C-9AF2-2147ED80C8B9}"/>
              </a:ext>
            </a:extLst>
          </p:cNvPr>
          <p:cNvSpPr>
            <a:spLocks noGrp="1"/>
          </p:cNvSpPr>
          <p:nvPr>
            <p:ph type="body" idx="1"/>
          </p:nvPr>
        </p:nvSpPr>
        <p:spPr/>
        <p:txBody>
          <a:bodyPr/>
          <a:lstStyle/>
          <a:p>
            <a:r>
              <a:rPr lang="en-US" dirty="0"/>
              <a:t>Antes de </a:t>
            </a:r>
            <a:r>
              <a:rPr lang="en-US" dirty="0" err="1"/>
              <a:t>zarpar</a:t>
            </a:r>
            <a:r>
              <a:rPr lang="en-US" dirty="0"/>
              <a:t>…..</a:t>
            </a:r>
          </a:p>
        </p:txBody>
      </p:sp>
      <p:sp>
        <p:nvSpPr>
          <p:cNvPr id="295939" name="Content Placeholder 3"/>
          <p:cNvSpPr>
            <a:spLocks noGrp="1"/>
          </p:cNvSpPr>
          <p:nvPr>
            <p:ph sz="half" idx="2"/>
          </p:nvPr>
        </p:nvSpPr>
        <p:spPr/>
        <p:txBody>
          <a:bodyPr>
            <a:normAutofit fontScale="92500" lnSpcReduction="20000"/>
          </a:bodyPr>
          <a:lstStyle/>
          <a:p>
            <a:pPr marL="914400">
              <a:buFont typeface="Wingdings" pitchFamily="2" charset="2"/>
              <a:buChar char="ü"/>
            </a:pPr>
            <a:r>
              <a:rPr lang="es-ES" sz="2400" dirty="0">
                <a:latin typeface="Arial" charset="0"/>
                <a:cs typeface="Arial" charset="0"/>
              </a:rPr>
              <a:t>Asegúrese de que el tapón de la sentina esté bien puesto
Asegúrese de tener suficiente combustible</a:t>
            </a:r>
            <a:endParaRPr lang="en-US" sz="2400" dirty="0">
              <a:latin typeface="Arial" charset="0"/>
              <a:cs typeface="Arial" charset="0"/>
            </a:endParaRPr>
          </a:p>
          <a:p>
            <a:pPr marL="914400">
              <a:buFont typeface="Wingdings" pitchFamily="2" charset="2"/>
              <a:buChar char="ü"/>
            </a:pPr>
            <a:r>
              <a:rPr lang="es-ES" sz="2400" dirty="0">
                <a:latin typeface="Arial" charset="0"/>
                <a:cs typeface="Arial" charset="0"/>
              </a:rPr>
              <a:t>Asegúrese de que las batería y el extintor de fuego estén cargados</a:t>
            </a:r>
            <a:endParaRPr lang="en-US" sz="2400" dirty="0">
              <a:latin typeface="Arial" charset="0"/>
              <a:cs typeface="Arial" charset="0"/>
            </a:endParaRPr>
          </a:p>
          <a:p>
            <a:pPr marL="914400">
              <a:buFont typeface="Wingdings" pitchFamily="2" charset="2"/>
              <a:buChar char="ü"/>
            </a:pPr>
            <a:r>
              <a:rPr lang="es-ES" sz="2400" dirty="0" err="1">
                <a:latin typeface="Arial" charset="0"/>
                <a:cs typeface="Arial" charset="0"/>
              </a:rPr>
              <a:t>Colóque</a:t>
            </a:r>
            <a:r>
              <a:rPr lang="es-ES" sz="2400" dirty="0">
                <a:latin typeface="Arial" charset="0"/>
                <a:cs typeface="Arial" charset="0"/>
              </a:rPr>
              <a:t>  bien el interruptor de corte del motor y su cordón
Asegúrese de tener el número requerido de salvavidas por personas. Más uno más.</a:t>
            </a:r>
            <a:endParaRPr lang="en-US" sz="2400" dirty="0">
              <a:latin typeface="Arial" charset="0"/>
              <a:cs typeface="Arial" charset="0"/>
            </a:endParaRPr>
          </a:p>
          <a:p>
            <a:pPr marL="914400">
              <a:buFont typeface="Wingdings" pitchFamily="2" charset="2"/>
              <a:buChar char="ü"/>
            </a:pPr>
            <a:r>
              <a:rPr lang="es-ES" sz="2400" dirty="0">
                <a:latin typeface="Arial" charset="0"/>
                <a:cs typeface="Arial" charset="0"/>
              </a:rPr>
              <a:t>Deje un plan de navegación</a:t>
            </a:r>
            <a:endParaRPr lang="en-US" sz="2400" dirty="0">
              <a:latin typeface="Arial" charset="0"/>
              <a:cs typeface="Arial" charset="0"/>
            </a:endParaRPr>
          </a:p>
        </p:txBody>
      </p:sp>
    </p:spTree>
    <p:extLst>
      <p:ext uri="{BB962C8B-B14F-4D97-AF65-F5344CB8AC3E}">
        <p14:creationId xmlns:p14="http://schemas.microsoft.com/office/powerpoint/2010/main" val="39354637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59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59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59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Title 6"/>
          <p:cNvSpPr>
            <a:spLocks noGrp="1"/>
          </p:cNvSpPr>
          <p:nvPr>
            <p:ph type="title"/>
          </p:nvPr>
        </p:nvSpPr>
        <p:spPr/>
        <p:txBody>
          <a:bodyPr/>
          <a:lstStyle/>
          <a:p>
            <a:r>
              <a:rPr lang="en-US" dirty="0" err="1"/>
              <a:t>Responsabilidades</a:t>
            </a:r>
            <a:r>
              <a:rPr lang="en-US" dirty="0"/>
              <a:t> del </a:t>
            </a:r>
            <a:r>
              <a:rPr lang="en-US" dirty="0" err="1"/>
              <a:t>Operador</a:t>
            </a:r>
            <a:endParaRPr lang="en-US" dirty="0"/>
          </a:p>
        </p:txBody>
      </p:sp>
      <p:sp>
        <p:nvSpPr>
          <p:cNvPr id="2" name="Text Placeholder 1">
            <a:extLst>
              <a:ext uri="{FF2B5EF4-FFF2-40B4-BE49-F238E27FC236}">
                <a16:creationId xmlns:a16="http://schemas.microsoft.com/office/drawing/2014/main" id="{60187C2A-A123-4810-9978-875A710C77C3}"/>
              </a:ext>
            </a:extLst>
          </p:cNvPr>
          <p:cNvSpPr>
            <a:spLocks noGrp="1"/>
          </p:cNvSpPr>
          <p:nvPr>
            <p:ph type="body" idx="1"/>
          </p:nvPr>
        </p:nvSpPr>
        <p:spPr/>
        <p:txBody>
          <a:bodyPr/>
          <a:lstStyle/>
          <a:p>
            <a:r>
              <a:rPr lang="es-ES" dirty="0"/>
              <a:t>Antes de partir, repase las precauciones con sus pasajeros …</a:t>
            </a:r>
            <a:endParaRPr lang="en-US" dirty="0"/>
          </a:p>
        </p:txBody>
      </p:sp>
      <p:sp>
        <p:nvSpPr>
          <p:cNvPr id="297987" name="Content Placeholder 5"/>
          <p:cNvSpPr>
            <a:spLocks noGrp="1"/>
          </p:cNvSpPr>
          <p:nvPr>
            <p:ph sz="half" idx="2"/>
          </p:nvPr>
        </p:nvSpPr>
        <p:spPr>
          <a:xfrm>
            <a:off x="914400" y="2292350"/>
            <a:ext cx="7315200" cy="3651250"/>
          </a:xfrm>
        </p:spPr>
        <p:txBody>
          <a:bodyPr/>
          <a:lstStyle/>
          <a:p>
            <a:pPr lvl="1">
              <a:buFont typeface="Wingdings" panose="05000000000000000000" pitchFamily="2" charset="2"/>
              <a:buChar char="ü"/>
            </a:pPr>
            <a:r>
              <a:rPr lang="es-ES" dirty="0">
                <a:latin typeface="Arial" charset="0"/>
                <a:cs typeface="Arial" charset="0"/>
              </a:rPr>
              <a:t>¿Dónde están los equipos de emergencia?
¿Quién necesita un chaleco salvavidas?
¿Dónde están los chalecos salvavidas?</a:t>
            </a:r>
          </a:p>
          <a:p>
            <a:pPr lvl="1">
              <a:buFont typeface="Wingdings" panose="05000000000000000000" pitchFamily="2" charset="2"/>
              <a:buChar char="ü"/>
            </a:pPr>
            <a:r>
              <a:rPr lang="es-ES" dirty="0">
                <a:latin typeface="Arial" charset="0"/>
                <a:cs typeface="Arial" charset="0"/>
              </a:rPr>
              <a:t>¿Cuáles son las leyes sobre…….. </a:t>
            </a:r>
          </a:p>
          <a:p>
            <a:pPr lvl="2">
              <a:buFont typeface="Arial" panose="020B0604020202020204" pitchFamily="34" charset="0"/>
              <a:buChar char="•"/>
            </a:pPr>
            <a:r>
              <a:rPr lang="es-ES" dirty="0">
                <a:latin typeface="Arial" charset="0"/>
                <a:cs typeface="Arial" charset="0"/>
              </a:rPr>
              <a:t> ¿La operación imprudente?</a:t>
            </a:r>
            <a:endParaRPr lang="en-US" dirty="0">
              <a:latin typeface="Arial" charset="0"/>
              <a:cs typeface="Arial" charset="0"/>
            </a:endParaRPr>
          </a:p>
          <a:p>
            <a:pPr lvl="2">
              <a:buFont typeface="Arial" panose="020B0604020202020204" pitchFamily="34" charset="0"/>
              <a:buChar char="•"/>
            </a:pPr>
            <a:r>
              <a:rPr lang="en-US" dirty="0">
                <a:latin typeface="Arial" charset="0"/>
                <a:cs typeface="Arial" charset="0"/>
              </a:rPr>
              <a:t> ¿El </a:t>
            </a:r>
            <a:r>
              <a:rPr lang="en-US" dirty="0" err="1">
                <a:latin typeface="Arial" charset="0"/>
                <a:cs typeface="Arial" charset="0"/>
              </a:rPr>
              <a:t>equipo</a:t>
            </a:r>
            <a:r>
              <a:rPr lang="en-US" dirty="0">
                <a:latin typeface="Arial" charset="0"/>
                <a:cs typeface="Arial" charset="0"/>
              </a:rPr>
              <a:t> </a:t>
            </a:r>
            <a:r>
              <a:rPr lang="en-US" dirty="0" err="1">
                <a:latin typeface="Arial" charset="0"/>
                <a:cs typeface="Arial" charset="0"/>
              </a:rPr>
              <a:t>requerido</a:t>
            </a:r>
            <a:r>
              <a:rPr lang="en-US" dirty="0">
                <a:latin typeface="Arial" charset="0"/>
                <a:cs typeface="Arial" charset="0"/>
              </a:rPr>
              <a:t>? 
 ¿La </a:t>
            </a:r>
            <a:r>
              <a:rPr lang="en-US" dirty="0" err="1">
                <a:latin typeface="Arial" charset="0"/>
                <a:cs typeface="Arial" charset="0"/>
              </a:rPr>
              <a:t>eliminación</a:t>
            </a:r>
            <a:r>
              <a:rPr lang="en-US" dirty="0">
                <a:latin typeface="Arial" charset="0"/>
                <a:cs typeface="Arial" charset="0"/>
              </a:rPr>
              <a:t> de </a:t>
            </a:r>
            <a:r>
              <a:rPr lang="en-US" dirty="0" err="1">
                <a:latin typeface="Arial" charset="0"/>
                <a:cs typeface="Arial" charset="0"/>
              </a:rPr>
              <a:t>residuos</a:t>
            </a:r>
            <a:r>
              <a:rPr lang="en-US" dirty="0">
                <a:latin typeface="Arial" charset="0"/>
                <a:cs typeface="Arial" charset="0"/>
              </a:rPr>
              <a: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79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79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79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79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75699-A20A-47F4-A377-AB8932DDBCF8}"/>
              </a:ext>
            </a:extLst>
          </p:cNvPr>
          <p:cNvSpPr>
            <a:spLocks noGrp="1"/>
          </p:cNvSpPr>
          <p:nvPr>
            <p:ph type="title"/>
          </p:nvPr>
        </p:nvSpPr>
        <p:spPr>
          <a:xfrm>
            <a:off x="914400" y="274638"/>
            <a:ext cx="7315200" cy="1143000"/>
          </a:xfrm>
        </p:spPr>
        <p:txBody>
          <a:bodyPr/>
          <a:lstStyle/>
          <a:p>
            <a:r>
              <a:rPr lang="en-US" dirty="0" err="1"/>
              <a:t>Responsabilidades</a:t>
            </a:r>
            <a:r>
              <a:rPr lang="en-US" dirty="0"/>
              <a:t> del </a:t>
            </a:r>
            <a:r>
              <a:rPr lang="en-US" dirty="0" err="1"/>
              <a:t>Operador</a:t>
            </a:r>
            <a:endParaRPr lang="en-US" dirty="0"/>
          </a:p>
        </p:txBody>
      </p:sp>
      <p:sp>
        <p:nvSpPr>
          <p:cNvPr id="275459" name="Text Placeholder 5"/>
          <p:cNvSpPr>
            <a:spLocks noGrp="1"/>
          </p:cNvSpPr>
          <p:nvPr>
            <p:ph type="body" idx="1"/>
          </p:nvPr>
        </p:nvSpPr>
        <p:spPr>
          <a:xfrm>
            <a:off x="914400" y="1535113"/>
            <a:ext cx="7315200" cy="639762"/>
          </a:xfrm>
        </p:spPr>
        <p:txBody>
          <a:bodyPr/>
          <a:lstStyle/>
          <a:p>
            <a:r>
              <a:rPr lang="es-ES" dirty="0"/>
              <a:t>Realizando los simulacros de emergencia:</a:t>
            </a:r>
            <a:endParaRPr lang="en-US" dirty="0"/>
          </a:p>
        </p:txBody>
      </p:sp>
      <p:sp>
        <p:nvSpPr>
          <p:cNvPr id="297987" name="Content Placeholder 5"/>
          <p:cNvSpPr>
            <a:spLocks noGrp="1"/>
          </p:cNvSpPr>
          <p:nvPr>
            <p:ph sz="half" idx="2"/>
          </p:nvPr>
        </p:nvSpPr>
        <p:spPr>
          <a:xfrm>
            <a:off x="914400" y="2174875"/>
            <a:ext cx="7315200" cy="3768725"/>
          </a:xfrm>
        </p:spPr>
        <p:txBody>
          <a:bodyPr/>
          <a:lstStyle/>
          <a:p>
            <a:r>
              <a:rPr lang="en-US" dirty="0"/>
              <a:t>¿Sabes </a:t>
            </a:r>
            <a:r>
              <a:rPr lang="en-US" dirty="0" err="1"/>
              <a:t>qué</a:t>
            </a:r>
            <a:r>
              <a:rPr lang="en-US" dirty="0"/>
              <a:t> </a:t>
            </a:r>
            <a:r>
              <a:rPr lang="en-US" dirty="0" err="1"/>
              <a:t>hacer</a:t>
            </a:r>
            <a:r>
              <a:rPr lang="en-US" dirty="0"/>
              <a:t>?</a:t>
            </a:r>
          </a:p>
          <a:p>
            <a:r>
              <a:rPr lang="en-US" dirty="0"/>
              <a:t>¿</a:t>
            </a:r>
            <a:r>
              <a:rPr lang="en-US" dirty="0" err="1"/>
              <a:t>En</a:t>
            </a:r>
            <a:r>
              <a:rPr lang="en-US" dirty="0"/>
              <a:t> </a:t>
            </a:r>
            <a:r>
              <a:rPr lang="en-US" dirty="0" err="1"/>
              <a:t>caso</a:t>
            </a:r>
            <a:r>
              <a:rPr lang="en-US" dirty="0"/>
              <a:t> de un </a:t>
            </a:r>
            <a:r>
              <a:rPr lang="en-US" dirty="0" err="1"/>
              <a:t>incendio</a:t>
            </a:r>
            <a:r>
              <a:rPr lang="en-US" dirty="0"/>
              <a:t>?
</a:t>
            </a:r>
            <a:r>
              <a:rPr lang="es-ES" dirty="0"/>
              <a:t>¿Si alguien se cae por la borda?
</a:t>
            </a:r>
            <a:r>
              <a:rPr lang="en-US" dirty="0"/>
              <a:t>¿</a:t>
            </a:r>
            <a:r>
              <a:rPr lang="en-US" dirty="0" err="1"/>
              <a:t>En</a:t>
            </a:r>
            <a:r>
              <a:rPr lang="en-US" dirty="0"/>
              <a:t> </a:t>
            </a:r>
            <a:r>
              <a:rPr lang="en-US" dirty="0" err="1"/>
              <a:t>caso</a:t>
            </a:r>
            <a:r>
              <a:rPr lang="en-US" dirty="0"/>
              <a:t> de una </a:t>
            </a:r>
            <a:r>
              <a:rPr lang="en-US" dirty="0" err="1"/>
              <a:t>tormenta</a:t>
            </a:r>
            <a:r>
              <a:rPr lang="en-US" dirty="0"/>
              <a:t>?</a:t>
            </a:r>
          </a:p>
          <a:p>
            <a:r>
              <a:rPr lang="en-US" dirty="0"/>
              <a:t>¿</a:t>
            </a:r>
            <a:r>
              <a:rPr lang="en-US" dirty="0" err="1"/>
              <a:t>Cómo</a:t>
            </a:r>
            <a:r>
              <a:rPr lang="en-US" dirty="0"/>
              <a:t> se </a:t>
            </a:r>
            <a:r>
              <a:rPr lang="en-US" dirty="0" err="1"/>
              <a:t>hace</a:t>
            </a:r>
            <a:r>
              <a:rPr lang="en-US" dirty="0"/>
              <a:t>?</a:t>
            </a:r>
          </a:p>
          <a:p>
            <a:pPr lvl="1"/>
            <a:r>
              <a:rPr lang="es-ES" dirty="0"/>
              <a:t>¿Señal de ayuda o hacer una llamada MAYDAY?
¿Anclar el barco y manejar los cabos?</a:t>
            </a:r>
            <a:endParaRPr lang="en-US"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79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79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79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79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BB89A-BE27-4DAF-97C6-3F094FF30759}"/>
              </a:ext>
            </a:extLst>
          </p:cNvPr>
          <p:cNvSpPr>
            <a:spLocks noGrp="1"/>
          </p:cNvSpPr>
          <p:nvPr>
            <p:ph type="title"/>
          </p:nvPr>
        </p:nvSpPr>
        <p:spPr>
          <a:xfrm>
            <a:off x="914400" y="274638"/>
            <a:ext cx="7315200" cy="1143000"/>
          </a:xfrm>
        </p:spPr>
        <p:txBody>
          <a:bodyPr/>
          <a:lstStyle/>
          <a:p>
            <a:r>
              <a:rPr lang="en-US" dirty="0" err="1"/>
              <a:t>Responsabilidades</a:t>
            </a:r>
            <a:r>
              <a:rPr lang="en-US" dirty="0"/>
              <a:t> del </a:t>
            </a:r>
            <a:r>
              <a:rPr lang="en-US" dirty="0" err="1"/>
              <a:t>Operador</a:t>
            </a:r>
            <a:endParaRPr lang="en-US" dirty="0"/>
          </a:p>
        </p:txBody>
      </p:sp>
      <p:sp>
        <p:nvSpPr>
          <p:cNvPr id="276483" name="Text Placeholder 3"/>
          <p:cNvSpPr>
            <a:spLocks noGrp="1"/>
          </p:cNvSpPr>
          <p:nvPr>
            <p:ph type="body" idx="1"/>
          </p:nvPr>
        </p:nvSpPr>
        <p:spPr>
          <a:xfrm>
            <a:off x="914400" y="1535113"/>
            <a:ext cx="7315200" cy="639762"/>
          </a:xfrm>
        </p:spPr>
        <p:txBody>
          <a:bodyPr/>
          <a:lstStyle/>
          <a:p>
            <a:r>
              <a:rPr lang="en-US" dirty="0" err="1"/>
              <a:t>Ud</a:t>
            </a:r>
            <a:r>
              <a:rPr lang="en-US" dirty="0"/>
              <a:t>. es </a:t>
            </a:r>
            <a:r>
              <a:rPr lang="en-US" dirty="0" err="1"/>
              <a:t>responsable</a:t>
            </a:r>
            <a:r>
              <a:rPr lang="en-US" dirty="0"/>
              <a:t> por el </a:t>
            </a:r>
            <a:r>
              <a:rPr lang="en-US" dirty="0" err="1"/>
              <a:t>comportamiento</a:t>
            </a:r>
            <a:r>
              <a:rPr lang="en-US" dirty="0"/>
              <a:t> de </a:t>
            </a:r>
            <a:r>
              <a:rPr lang="en-US" dirty="0" err="1"/>
              <a:t>todo</a:t>
            </a:r>
            <a:r>
              <a:rPr lang="en-US" dirty="0"/>
              <a:t> </a:t>
            </a:r>
            <a:r>
              <a:rPr lang="en-US" dirty="0" err="1"/>
              <a:t>operador</a:t>
            </a:r>
            <a:r>
              <a:rPr lang="en-US" dirty="0"/>
              <a:t> de </a:t>
            </a:r>
            <a:r>
              <a:rPr lang="en-US" dirty="0" err="1"/>
              <a:t>su</a:t>
            </a:r>
            <a:r>
              <a:rPr lang="en-US" dirty="0"/>
              <a:t> </a:t>
            </a:r>
            <a:r>
              <a:rPr lang="en-US" dirty="0" err="1"/>
              <a:t>embarcacion</a:t>
            </a:r>
            <a:endParaRPr lang="en-US" dirty="0"/>
          </a:p>
        </p:txBody>
      </p:sp>
      <p:sp>
        <p:nvSpPr>
          <p:cNvPr id="276484" name="Rectangle 3"/>
          <p:cNvSpPr>
            <a:spLocks noGrp="1" noChangeArrowheads="1"/>
          </p:cNvSpPr>
          <p:nvPr>
            <p:ph sz="half" idx="2"/>
          </p:nvPr>
        </p:nvSpPr>
        <p:spPr>
          <a:xfrm>
            <a:off x="914400" y="2292350"/>
            <a:ext cx="7315200" cy="3651250"/>
          </a:xfrm>
        </p:spPr>
        <p:txBody>
          <a:bodyPr/>
          <a:lstStyle/>
          <a:p>
            <a:r>
              <a:rPr lang="es-ES" dirty="0"/>
              <a:t>Antes de permitir que otros operen su embarcación, asegúrese de qué:</a:t>
            </a:r>
          </a:p>
          <a:p>
            <a:pPr lvl="1"/>
            <a:r>
              <a:rPr lang="es-ES" dirty="0"/>
              <a:t>Se cumplan con los requisitos de edad y educación mínima de navegantes</a:t>
            </a:r>
            <a:r>
              <a:rPr lang="en-US" dirty="0"/>
              <a:t>
</a:t>
            </a:r>
            <a:r>
              <a:rPr lang="es-ES" dirty="0"/>
              <a:t>Conozca las normas básicas de la navegación de barcos y sus precauciones</a:t>
            </a:r>
            <a:endParaRPr lang="en-US"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48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48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14&quot;&gt;&lt;object type=&quot;3&quot; unique_id=&quot;118846&quot;&gt;&lt;property id=&quot;20148&quot; value=&quot;5&quot;/&gt;&lt;property id=&quot;20300&quot; value=&quot;Slide 1&quot;/&gt;&lt;property id=&quot;20307&quot; value=&quot;257&quot;/&gt;&lt;/object&gt;&lt;object type=&quot;3&quot; unique_id=&quot;119517&quot;&gt;&lt;property id=&quot;20148&quot; value=&quot;5&quot;/&gt;&lt;property id=&quot;20300&quot; value=&quot;Slide 29 - &amp;quot;Chapter Two&amp;#x0D;&amp;#x0A;&amp;quot;&quot;/&gt;&lt;property id=&quot;20307&quot; value=&quot;295&quot;/&gt;&lt;/object&gt;&lt;object type=&quot;3&quot; unique_id=&quot;119518&quot;&gt;&lt;property id=&quot;20148&quot; value=&quot;5&quot;/&gt;&lt;property id=&quot;20300&quot; value=&quot;Slide 30 - &amp;quot;Key Topics&amp;quot;&quot;/&gt;&lt;property id=&quot;20307&quot; value=&quot;298&quot;/&gt;&lt;/object&gt;&lt;object type=&quot;3&quot; unique_id=&quot;119519&quot;&gt;&lt;property id=&quot;20148&quot; value=&quot;5&quot;/&gt;&lt;property id=&quot;20300&quot; value=&quot;Slide 31 - &amp;quot;Objectives&amp;quot;&quot;/&gt;&lt;property id=&quot;20307&quot; value=&quot;300&quot;/&gt;&lt;/object&gt;&lt;object type=&quot;3&quot; unique_id=&quot;119520&quot;&gt;&lt;property id=&quot;20148&quot; value=&quot;5&quot;/&gt;&lt;property id=&quot;20300&quot; value=&quot;Slide 32 - &amp;quot;Boat Capacity&amp;quot;&quot;/&gt;&lt;property id=&quot;20307&quot; value=&quot;302&quot;/&gt;&lt;/object&gt;&lt;object type=&quot;3&quot; unique_id=&quot;119522&quot;&gt;&lt;property id=&quot;20148&quot; value=&quot;5&quot;/&gt;&lt;property id=&quot;20300&quot; value=&quot;Slide 33 - &amp;quot;Boat Capacity&amp;quot;&quot;/&gt;&lt;property id=&quot;20307&quot; value=&quot;304&quot;/&gt;&lt;/object&gt;&lt;object type=&quot;3&quot; unique_id=&quot;120208&quot;&gt;&lt;property id=&quot;20148&quot; value=&quot;5&quot;/&gt;&lt;property id=&quot;20300&quot; value=&quot;Slide 34 - &amp;quot;Float Plan&amp;quot;&quot;/&gt;&lt;property id=&quot;20307&quot; value=&quot;306&quot;/&gt;&lt;/object&gt;&lt;object type=&quot;3&quot; unique_id=&quot;120209&quot;&gt;&lt;property id=&quot;20148&quot; value=&quot;5&quot;/&gt;&lt;property id=&quot;20300&quot; value=&quot;Slide 35 - &amp;quot;Float Plan&amp;quot;&quot;/&gt;&lt;property id=&quot;20307&quot; value=&quot;307&quot;/&gt;&lt;/object&gt;&lt;object type=&quot;3&quot; unique_id=&quot;120210&quot;&gt;&lt;property id=&quot;20148&quot; value=&quot;5&quot;/&gt;&lt;property id=&quot;20300&quot; value=&quot;Slide 37 - &amp;quot;Fueling Your Vessel … Safely&amp;quot;&quot;/&gt;&lt;property id=&quot;20307&quot; value=&quot;308&quot;/&gt;&lt;/object&gt;&lt;object type=&quot;3&quot; unique_id=&quot;120211&quot;&gt;&lt;property id=&quot;20148&quot; value=&quot;5&quot;/&gt;&lt;property id=&quot;20300&quot; value=&quot;Slide 38 - &amp;quot;Fueling Your Vessel&amp;quot;&quot;/&gt;&lt;property id=&quot;20307&quot; value=&quot;309&quot;/&gt;&lt;/object&gt;&lt;object type=&quot;3&quot; unique_id=&quot;120212&quot;&gt;&lt;property id=&quot;20148&quot; value=&quot;5&quot;/&gt;&lt;property id=&quot;20300&quot; value=&quot;Slide 39 - &amp;quot;Fueling Your Vessel&amp;quot;&quot;/&gt;&lt;property id=&quot;20307&quot; value=&quot;311&quot;/&gt;&lt;/object&gt;&lt;object type=&quot;3&quot; unique_id=&quot;120213&quot;&gt;&lt;property id=&quot;20148&quot; value=&quot;5&quot;/&gt;&lt;property id=&quot;20300&quot; value=&quot;Slide 40 - &amp;quot;Fueling Your Vessel&amp;quot;&quot;/&gt;&lt;property id=&quot;20307&quot; value=&quot;316&quot;/&gt;&lt;/object&gt;&lt;object type=&quot;3&quot; unique_id=&quot;120214&quot;&gt;&lt;property id=&quot;20148&quot; value=&quot;5&quot;/&gt;&lt;property id=&quot;20300&quot; value=&quot;Slide 41 - &amp;quot;Fueling Your Vessel&amp;quot;&quot;/&gt;&lt;property id=&quot;20307&quot; value=&quot;312&quot;/&gt;&lt;/object&gt;&lt;object type=&quot;3&quot; unique_id=&quot;120215&quot;&gt;&lt;property id=&quot;20148&quot; value=&quot;5&quot;/&gt;&lt;property id=&quot;20300&quot; value=&quot;Slide 42 - &amp;quot;Fueling Your Vessel&amp;quot;&quot;/&gt;&lt;property id=&quot;20307&quot; value=&quot;313&quot;/&gt;&lt;/object&gt;&lt;object type=&quot;3&quot; unique_id=&quot;120216&quot;&gt;&lt;property id=&quot;20148&quot; value=&quot;5&quot;/&gt;&lt;property id=&quot;20300&quot; value=&quot;Slide 43 - &amp;quot;PWC Fuel Selector Switch&amp;quot;&quot;/&gt;&lt;property id=&quot;20307&quot; value=&quot;315&quot;/&gt;&lt;/object&gt;&lt;object type=&quot;3&quot; unique_id=&quot;120217&quot;&gt;&lt;property id=&quot;20148&quot; value=&quot;5&quot;/&gt;&lt;property id=&quot;20300&quot; value=&quot;Slide 44 - &amp;quot;Trailering Your Vessel&amp;quot;&quot;/&gt;&lt;property id=&quot;20307&quot; value=&quot;318&quot;/&gt;&lt;/object&gt;&lt;object type=&quot;3&quot; unique_id=&quot;120218&quot;&gt;&lt;property id=&quot;20148&quot; value=&quot;5&quot;/&gt;&lt;property id=&quot;20300&quot; value=&quot;Slide 45 - &amp;quot;Trailering Your Vessel&amp;quot;&quot;/&gt;&lt;property id=&quot;20307&quot; value=&quot;320&quot;/&gt;&lt;/object&gt;&lt;object type=&quot;3&quot; unique_id=&quot;120220&quot;&gt;&lt;property id=&quot;20148&quot; value=&quot;5&quot;/&gt;&lt;property id=&quot;20300&quot; value=&quot;Slide 46 - &amp;quot;Trailering Your Vessel&amp;quot;&quot;/&gt;&lt;property id=&quot;20307&quot; value=&quot;322&quot;/&gt;&lt;/object&gt;&lt;object type=&quot;3&quot; unique_id=&quot;123545&quot;&gt;&lt;property id=&quot;20148&quot; value=&quot;5&quot;/&gt;&lt;property id=&quot;20300&quot; value=&quot;Slide 47 - &amp;quot;Trailering Your Vessel&amp;quot;&quot;/&gt;&lt;property id=&quot;20307&quot; value=&quot;323&quot;/&gt;&lt;/object&gt;&lt;object type=&quot;3&quot; unique_id=&quot;123546&quot;&gt;&lt;property id=&quot;20148&quot; value=&quot;5&quot;/&gt;&lt;property id=&quot;20300&quot; value=&quot;Slide 48 - &amp;quot;Trailering Your Vessel&amp;quot;&quot;/&gt;&lt;property id=&quot;20307&quot; value=&quot;324&quot;/&gt;&lt;/object&gt;&lt;object type=&quot;3&quot; unique_id=&quot;123547&quot;&gt;&lt;property id=&quot;20148&quot; value=&quot;5&quot;/&gt;&lt;property id=&quot;20300&quot; value=&quot;Slide 50 - &amp;quot;Trailering Your Vessel&amp;quot;&quot;/&gt;&lt;property id=&quot;20307&quot; value=&quot;326&quot;/&gt;&lt;/object&gt;&lt;object type=&quot;3&quot; unique_id=&quot;123548&quot;&gt;&lt;property id=&quot;20148&quot; value=&quot;5&quot;/&gt;&lt;property id=&quot;20300&quot; value=&quot;Slide 51 - &amp;quot;Trailering Your Vessel&amp;quot;&quot;/&gt;&lt;property id=&quot;20307&quot; value=&quot;328&quot;/&gt;&lt;/object&gt;&lt;object type=&quot;3&quot; unique_id=&quot;123549&quot;&gt;&lt;property id=&quot;20148&quot; value=&quot;5&quot;/&gt;&lt;property id=&quot;20300&quot; value=&quot;Slide 52 - &amp;quot;Trailering Your Vessel&amp;quot;&quot;/&gt;&lt;property id=&quot;20307&quot; value=&quot;329&quot;/&gt;&lt;/object&gt;&lt;object type=&quot;3&quot; unique_id=&quot;123550&quot;&gt;&lt;property id=&quot;20148&quot; value=&quot;5&quot;/&gt;&lt;property id=&quot;20300&quot; value=&quot;Slide 53 - &amp;quot;Trailering Your Vessel&amp;quot;&quot;/&gt;&lt;property id=&quot;20307&quot; value=&quot;331&quot;/&gt;&lt;/object&gt;&lt;object type=&quot;3&quot; unique_id=&quot;123551&quot;&gt;&lt;property id=&quot;20148&quot; value=&quot;5&quot;/&gt;&lt;property id=&quot;20300&quot; value=&quot;Slide 54 - &amp;quot;Trailering Your Vessel&amp;quot;&quot;/&gt;&lt;property id=&quot;20307&quot; value=&quot;332&quot;/&gt;&lt;/object&gt;&lt;object type=&quot;3&quot; unique_id=&quot;123552&quot;&gt;&lt;property id=&quot;20148&quot; value=&quot;5&quot;/&gt;&lt;property id=&quot;20300&quot; value=&quot;Slide 55 - &amp;quot;Trailering Your Vessel&amp;quot;&quot;/&gt;&lt;property id=&quot;20307&quot; value=&quot;333&quot;/&gt;&lt;/object&gt;&lt;object type=&quot;3&quot; unique_id=&quot;123553&quot;&gt;&lt;property id=&quot;20148&quot; value=&quot;5&quot;/&gt;&lt;property id=&quot;20300&quot; value=&quot;Slide 56 - &amp;quot;Trailering Your Vessel&amp;quot;&quot;/&gt;&lt;property id=&quot;20307&quot; value=&quot;335&quot;/&gt;&lt;/object&gt;&lt;object type=&quot;3&quot; unique_id=&quot;123554&quot;&gt;&lt;property id=&quot;20148&quot; value=&quot;5&quot;/&gt;&lt;property id=&quot;20300&quot; value=&quot;Slide 57 - &amp;quot;Trailering Your Vessel&amp;quot;&quot;/&gt;&lt;property id=&quot;20307&quot; value=&quot;336&quot;/&gt;&lt;/object&gt;&lt;object type=&quot;3&quot; unique_id=&quot;123555&quot;&gt;&lt;property id=&quot;20148&quot; value=&quot;5&quot;/&gt;&lt;property id=&quot;20300&quot; value=&quot;Slide 58 - &amp;quot;Vessel Maintenance&amp;quot;&quot;/&gt;&lt;property id=&quot;20307&quot; value=&quot;337&quot;/&gt;&lt;/object&gt;&lt;object type=&quot;3&quot; unique_id=&quot;123556&quot;&gt;&lt;property id=&quot;20148&quot; value=&quot;5&quot;/&gt;&lt;property id=&quot;20300&quot; value=&quot;Slide 60 - &amp;quot;Engine Maintenance&amp;quot;&quot;/&gt;&lt;property id=&quot;20307&quot; value=&quot;339&quot;/&gt;&lt;/object&gt;&lt;object type=&quot;3&quot; unique_id=&quot;123557&quot;&gt;&lt;property id=&quot;20148&quot; value=&quot;5&quot;/&gt;&lt;property id=&quot;20300&quot; value=&quot;Slide 61 - &amp;quot;Lines and Knots&amp;quot;&quot;/&gt;&lt;property id=&quot;20307&quot; value=&quot;340&quot;/&gt;&lt;/object&gt;&lt;object type=&quot;3&quot; unique_id=&quot;123558&quot;&gt;&lt;property id=&quot;20148&quot; value=&quot;5&quot;/&gt;&lt;property id=&quot;20300&quot; value=&quot;Slide 62 - &amp;quot;Preventing Theft&amp;quot;&quot;/&gt;&lt;property id=&quot;20307&quot; value=&quot;341&quot;/&gt;&lt;/object&gt;&lt;object type=&quot;3&quot; unique_id=&quot;123559&quot;&gt;&lt;property id=&quot;20148&quot; value=&quot;5&quot;/&gt;&lt;property id=&quot;20300&quot; value=&quot;Slide 64&quot;/&gt;&lt;property id=&quot;20307&quot; value=&quot;342&quot;/&gt;&lt;/object&gt;&lt;object type=&quot;3&quot; unique_id=&quot;123560&quot;&gt;&lt;property id=&quot;20148&quot; value=&quot;5&quot;/&gt;&lt;property id=&quot;20300&quot; value=&quot;Slide 65 - &amp;quot;Chapter Three &amp;#x0D;&amp;#x0A;&amp;quot;&quot;/&gt;&lt;property id=&quot;20307&quot; value=&quot;343&quot;/&gt;&lt;/object&gt;&lt;object type=&quot;3&quot; unique_id=&quot;123561&quot;&gt;&lt;property id=&quot;20148&quot; value=&quot;5&quot;/&gt;&lt;property id=&quot;20300&quot; value=&quot;Slide 66 - &amp;quot;Key Topics&amp;quot;&quot;/&gt;&lt;property id=&quot;20307&quot; value=&quot;344&quot;/&gt;&lt;/object&gt;&lt;object type=&quot;3&quot; unique_id=&quot;123562&quot;&gt;&lt;property id=&quot;20148&quot; value=&quot;5&quot;/&gt;&lt;property id=&quot;20300&quot; value=&quot;Slide 67 - &amp;quot;Key Topics&amp;quot;&quot;/&gt;&lt;property id=&quot;20307&quot; value=&quot;345&quot;/&gt;&lt;/object&gt;&lt;object type=&quot;3&quot; unique_id=&quot;123563&quot;&gt;&lt;property id=&quot;20148&quot; value=&quot;5&quot;/&gt;&lt;property id=&quot;20300&quot; value=&quot;Slide 68 - &amp;quot;Objectives&amp;quot;&quot;/&gt;&lt;property id=&quot;20307&quot; value=&quot;347&quot;/&gt;&lt;/object&gt;&lt;object type=&quot;3&quot; unique_id=&quot;123564&quot;&gt;&lt;property id=&quot;20148&quot; value=&quot;5&quot;/&gt;&lt;property id=&quot;20300&quot; value=&quot;Slide 69 - &amp;quot;Objectives&amp;quot;&quot;/&gt;&lt;property id=&quot;20307&quot; value=&quot;348&quot;/&gt;&lt;/object&gt;&lt;object type=&quot;3&quot; unique_id=&quot;123565&quot;&gt;&lt;property id=&quot;20148&quot; value=&quot;5&quot;/&gt;&lt;property id=&quot;20300&quot; value=&quot;Slide 70 - &amp;quot;Objectives&amp;quot;&quot;/&gt;&lt;property id=&quot;20307&quot; value=&quot;349&quot;/&gt;&lt;/object&gt;&lt;object type=&quot;3&quot; unique_id=&quot;123566&quot;&gt;&lt;property id=&quot;20148&quot; value=&quot;5&quot;/&gt;&lt;property id=&quot;20300&quot; value=&quot;Slide 71 - &amp;quot;Casting Off&amp;quot;&quot;/&gt;&lt;property id=&quot;20307&quot; value=&quot;351&quot;/&gt;&lt;/object&gt;&lt;object type=&quot;3&quot; unique_id=&quot;123567&quot;&gt;&lt;property id=&quot;20148&quot; value=&quot;5&quot;/&gt;&lt;property id=&quot;20300&quot; value=&quot;Slide 73 - &amp;quot;Casting Off&amp;quot;&quot;/&gt;&lt;property id=&quot;20307&quot; value=&quot;352&quot;/&gt;&lt;/object&gt;&lt;object type=&quot;3&quot; unique_id=&quot;123568&quot;&gt;&lt;property id=&quot;20148&quot; value=&quot;5&quot;/&gt;&lt;property id=&quot;20300&quot; value=&quot;Slide 74 - &amp;quot;Casting Off&amp;quot;&quot;/&gt;&lt;property id=&quot;20307&quot; value=&quot;353&quot;/&gt;&lt;/object&gt;&lt;object type=&quot;3&quot; unique_id=&quot;123569&quot;&gt;&lt;property id=&quot;20148&quot; value=&quot;5&quot;/&gt;&lt;property id=&quot;20300&quot; value=&quot;Slide 75 - &amp;quot;Docking&amp;quot;&quot;/&gt;&lt;property id=&quot;20307&quot; value=&quot;356&quot;/&gt;&lt;/object&gt;&lt;object type=&quot;3&quot; unique_id=&quot;123570&quot;&gt;&lt;property id=&quot;20148&quot; value=&quot;5&quot;/&gt;&lt;property id=&quot;20300&quot; value=&quot;Slide 76 - &amp;quot;Docking&amp;quot;&quot;/&gt;&lt;property id=&quot;20307&quot; value=&quot;354&quot;/&gt;&lt;/object&gt;&lt;object type=&quot;3&quot; unique_id=&quot;123571&quot;&gt;&lt;property id=&quot;20148&quot; value=&quot;5&quot;/&gt;&lt;property id=&quot;20300&quot; value=&quot;Slide 77 - &amp;quot;Docking&amp;quot;&quot;/&gt;&lt;property id=&quot;20307&quot; value=&quot;357&quot;/&gt;&lt;/object&gt;&lt;object type=&quot;3&quot; unique_id=&quot;123572&quot;&gt;&lt;property id=&quot;20148&quot; value=&quot;5&quot;/&gt;&lt;property id=&quot;20300&quot; value=&quot;Slide 78 - &amp;quot;Docking&amp;quot;&quot;/&gt;&lt;property id=&quot;20307&quot; value=&quot;358&quot;/&gt;&lt;/object&gt;&lt;object type=&quot;3&quot; unique_id=&quot;123573&quot;&gt;&lt;property id=&quot;20148&quot; value=&quot;5&quot;/&gt;&lt;property id=&quot;20300&quot; value=&quot;Slide 79 - &amp;quot;Navigation Rules&amp;quot;&quot;/&gt;&lt;property id=&quot;20307&quot; value=&quot;360&quot;/&gt;&lt;/object&gt;&lt;object type=&quot;3&quot; unique_id=&quot;123574&quot;&gt;&lt;property id=&quot;20148&quot; value=&quot;5&quot;/&gt;&lt;property id=&quot;20300&quot; value=&quot;Slide 80 - &amp;quot;Navigation Rules&amp;quot;&quot;/&gt;&lt;property id=&quot;20307&quot; value=&quot;362&quot;/&gt;&lt;/object&gt;&lt;object type=&quot;3&quot; unique_id=&quot;123575&quot;&gt;&lt;property id=&quot;20148&quot; value=&quot;5&quot;/&gt;&lt;property id=&quot;20300&quot; value=&quot;Slide 81 - &amp;quot;Navigation Rules&amp;quot;&quot;/&gt;&lt;property id=&quot;20307&quot; value=&quot;364&quot;/&gt;&lt;/object&gt;&lt;object type=&quot;3&quot; unique_id=&quot;123576&quot;&gt;&lt;property id=&quot;20148&quot; value=&quot;5&quot;/&gt;&lt;property id=&quot;20300&quot; value=&quot;Slide 82 - &amp;quot;Navigation Rules&amp;quot;&quot;/&gt;&lt;property id=&quot;20307&quot; value=&quot;366&quot;/&gt;&lt;/object&gt;&lt;object type=&quot;3&quot; unique_id=&quot;123577&quot;&gt;&lt;property id=&quot;20148&quot; value=&quot;5&quot;/&gt;&lt;property id=&quot;20300&quot; value=&quot;Slide 83 - &amp;quot;Navigation Rules&amp;quot;&quot;/&gt;&lt;property id=&quot;20307&quot; value=&quot;367&quot;/&gt;&lt;/object&gt;&lt;object type=&quot;3&quot; unique_id=&quot;123578&quot;&gt;&lt;property id=&quot;20148&quot; value=&quot;5&quot;/&gt;&lt;property id=&quot;20300&quot; value=&quot;Slide 84 - &amp;quot;Navigation Rules&amp;quot;&quot;/&gt;&lt;property id=&quot;20307&quot; value=&quot;368&quot;/&gt;&lt;/object&gt;&lt;object type=&quot;3&quot; unique_id=&quot;123579&quot;&gt;&lt;property id=&quot;20148&quot; value=&quot;5&quot;/&gt;&lt;property id=&quot;20300&quot; value=&quot;Slide 85 - &amp;quot;Navigation Rules&amp;quot;&quot;/&gt;&lt;property id=&quot;20307&quot; value=&quot;369&quot;/&gt;&lt;/object&gt;&lt;object type=&quot;3&quot; unique_id=&quot;123580&quot;&gt;&lt;property id=&quot;20148&quot; value=&quot;5&quot;/&gt;&lt;property id=&quot;20300&quot; value=&quot;Slide 86 - &amp;quot;Navigation Rules&amp;quot;&quot;/&gt;&lt;property id=&quot;20307&quot; value=&quot;370&quot;/&gt;&lt;/object&gt;&lt;object type=&quot;3&quot; unique_id=&quot;123581&quot;&gt;&lt;property id=&quot;20148&quot; value=&quot;5&quot;/&gt;&lt;property id=&quot;20300&quot; value=&quot;Slide 87 - &amp;quot;Navigation Rules&amp;quot;&quot;/&gt;&lt;property id=&quot;20307&quot; value=&quot;371&quot;/&gt;&lt;/object&gt;&lt;object type=&quot;3&quot; unique_id=&quot;123582&quot;&gt;&lt;property id=&quot;20148&quot; value=&quot;5&quot;/&gt;&lt;property id=&quot;20300&quot; value=&quot;Slide 88 - &amp;quot;Navigation Rules&amp;quot;&quot;/&gt;&lt;property id=&quot;20307&quot; value=&quot;372&quot;/&gt;&lt;/object&gt;&lt;object type=&quot;3&quot; unique_id=&quot;123583&quot;&gt;&lt;property id=&quot;20148&quot; value=&quot;5&quot;/&gt;&lt;property id=&quot;20300&quot; value=&quot;Slide 89 - &amp;quot;Navigation Rules&amp;quot;&quot;/&gt;&lt;property id=&quot;20307&quot; value=&quot;373&quot;/&gt;&lt;/object&gt;&lt;object type=&quot;3&quot; unique_id=&quot;123584&quot;&gt;&lt;property id=&quot;20148&quot; value=&quot;5&quot;/&gt;&lt;property id=&quot;20300&quot; value=&quot;Slide 90 - &amp;quot;Navigation Rules&amp;quot;&quot;/&gt;&lt;property id=&quot;20307&quot; value=&quot;374&quot;/&gt;&lt;/object&gt;&lt;object type=&quot;3&quot; unique_id=&quot;123585&quot;&gt;&lt;property id=&quot;20148&quot; value=&quot;5&quot;/&gt;&lt;property id=&quot;20300&quot; value=&quot;Slide 91 - &amp;quot;Navigation Rules&amp;quot;&quot;/&gt;&lt;property id=&quot;20307&quot; value=&quot;376&quot;/&gt;&lt;/object&gt;&lt;object type=&quot;3&quot; unique_id=&quot;123586&quot;&gt;&lt;property id=&quot;20148&quot; value=&quot;5&quot;/&gt;&lt;property id=&quot;20300&quot; value=&quot;Slide 92 - &amp;quot;Navigation Rules&amp;quot;&quot;/&gt;&lt;property id=&quot;20307&quot; value=&quot;378&quot;/&gt;&lt;/object&gt;&lt;object type=&quot;3&quot; unique_id=&quot;123587&quot;&gt;&lt;property id=&quot;20148&quot; value=&quot;5&quot;/&gt;&lt;property id=&quot;20300&quot; value=&quot;Slide 93 - &amp;quot;Navigation Rules&amp;quot;&quot;/&gt;&lt;property id=&quot;20307&quot; value=&quot;379&quot;/&gt;&lt;/object&gt;&lt;object type=&quot;3&quot; unique_id=&quot;123588&quot;&gt;&lt;property id=&quot;20148&quot; value=&quot;5&quot;/&gt;&lt;property id=&quot;20300&quot; value=&quot;Slide 94 - &amp;quot;Navigation Lights&amp;quot;&quot;/&gt;&lt;property id=&quot;20307&quot; value=&quot;380&quot;/&gt;&lt;/object&gt;&lt;object type=&quot;3&quot; unique_id=&quot;123589&quot;&gt;&lt;property id=&quot;20148&quot; value=&quot;5&quot;/&gt;&lt;property id=&quot;20300&quot; value=&quot;Slide 95 - &amp;quot;Navigation Lights&amp;quot;&quot;/&gt;&lt;property id=&quot;20307&quot; value=&quot;381&quot;/&gt;&lt;/object&gt;&lt;object type=&quot;3&quot; unique_id=&quot;123590&quot;&gt;&lt;property id=&quot;20148&quot; value=&quot;5&quot;/&gt;&lt;property id=&quot;20300&quot; value=&quot;Slide 96 - &amp;quot;Navigation Lights&amp;quot;&quot;/&gt;&lt;property id=&quot;20307&quot; value=&quot;382&quot;/&gt;&lt;/object&gt;&lt;object type=&quot;3&quot; unique_id=&quot;123592&quot;&gt;&lt;property id=&quot;20148&quot; value=&quot;5&quot;/&gt;&lt;property id=&quot;20300&quot; value=&quot;Slide 97 - &amp;quot;Navigation Lights&amp;quot;&quot;/&gt;&lt;property id=&quot;20307&quot; value=&quot;384&quot;/&gt;&lt;/object&gt;&lt;object type=&quot;3&quot; unique_id=&quot;125662&quot;&gt;&lt;property id=&quot;20148&quot; value=&quot;5&quot;/&gt;&lt;property id=&quot;20300&quot; value=&quot;Slide 98 - &amp;quot;Navigation Lights&amp;quot;&quot;/&gt;&lt;property id=&quot;20307&quot; value=&quot;385&quot;/&gt;&lt;/object&gt;&lt;object type=&quot;3&quot; unique_id=&quot;125663&quot;&gt;&lt;property id=&quot;20148&quot; value=&quot;5&quot;/&gt;&lt;property id=&quot;20300&quot; value=&quot;Slide 99 - &amp;quot;Night Navigation&amp;quot;&quot;/&gt;&lt;property id=&quot;20307&quot; value=&quot;386&quot;/&gt;&lt;/object&gt;&lt;object type=&quot;3&quot; unique_id=&quot;125664&quot;&gt;&lt;property id=&quot;20148&quot; value=&quot;5&quot;/&gt;&lt;property id=&quot;20300&quot; value=&quot;Slide 100 - &amp;quot;Night Navigation&amp;quot;&quot;/&gt;&lt;property id=&quot;20307&quot; value=&quot;387&quot;/&gt;&lt;/object&gt;&lt;object type=&quot;3&quot; unique_id=&quot;125665&quot;&gt;&lt;property id=&quot;20148&quot; value=&quot;5&quot;/&gt;&lt;property id=&quot;20300&quot; value=&quot;Slide 101 - &amp;quot;Night Navigation&amp;quot;&quot;/&gt;&lt;property id=&quot;20307&quot; value=&quot;388&quot;/&gt;&lt;/object&gt;&lt;object type=&quot;3&quot; unique_id=&quot;125666&quot;&gt;&lt;property id=&quot;20148&quot; value=&quot;5&quot;/&gt;&lt;property id=&quot;20300&quot; value=&quot;Slide 102 - &amp;quot;Night Navigation&amp;quot;&quot;/&gt;&lt;property id=&quot;20307&quot; value=&quot;389&quot;/&gt;&lt;/object&gt;&lt;object type=&quot;3&quot; unique_id=&quot;125667&quot;&gt;&lt;property id=&quot;20148&quot; value=&quot;5&quot;/&gt;&lt;property id=&quot;20300&quot; value=&quot;Slide 103 - &amp;quot;Night Navigation&amp;quot;&quot;/&gt;&lt;property id=&quot;20307&quot; value=&quot;390&quot;/&gt;&lt;/object&gt;&lt;object type=&quot;3&quot; unique_id=&quot;125668&quot;&gt;&lt;property id=&quot;20148&quot; value=&quot;5&quot;/&gt;&lt;property id=&quot;20300&quot; value=&quot;Slide 104 - &amp;quot;Night Navigation&amp;quot;&quot;/&gt;&lt;property id=&quot;20307&quot; value=&quot;391&quot;/&gt;&lt;/object&gt;&lt;object type=&quot;3&quot; unique_id=&quot;125669&quot;&gt;&lt;property id=&quot;20148&quot; value=&quot;5&quot;/&gt;&lt;property id=&quot;20300&quot; value=&quot;Slide 105 - &amp;quot;Night Navigation&amp;quot;&quot;/&gt;&lt;property id=&quot;20307&quot; value=&quot;392&quot;/&gt;&lt;/object&gt;&lt;object type=&quot;3&quot; unique_id=&quot;125670&quot;&gt;&lt;property id=&quot;20148&quot; value=&quot;5&quot;/&gt;&lt;property id=&quot;20300&quot; value=&quot;Slide 106 - &amp;quot;Night Navigation&amp;quot;&quot;/&gt;&lt;property id=&quot;20307&quot; value=&quot;393&quot;/&gt;&lt;/object&gt;&lt;object type=&quot;3&quot; unique_id=&quot;125671&quot;&gt;&lt;property id=&quot;20148&quot; value=&quot;5&quot;/&gt;&lt;property id=&quot;20300&quot; value=&quot;Slide 107 - &amp;quot;Night Navigation&amp;quot;&quot;/&gt;&lt;property id=&quot;20307&quot; value=&quot;395&quot;/&gt;&lt;/object&gt;&lt;object type=&quot;3&quot; unique_id=&quot;125672&quot;&gt;&lt;property id=&quot;20148&quot; value=&quot;5&quot;/&gt;&lt;property id=&quot;20300&quot; value=&quot;Slide 108 - &amp;quot;Night Navigation&amp;quot;&quot;/&gt;&lt;property id=&quot;20307&quot; value=&quot;396&quot;/&gt;&lt;/object&gt;&lt;object type=&quot;3&quot; unique_id=&quot;125673&quot;&gt;&lt;property id=&quot;20148&quot; value=&quot;5&quot;/&gt;&lt;property id=&quot;20300&quot; value=&quot;Slide 110 - &amp;quot;Sound Signals&amp;quot;&quot;/&gt;&lt;property id=&quot;20307&quot; value=&quot;398&quot;/&gt;&lt;/object&gt;&lt;object type=&quot;3&quot; unique_id=&quot;125674&quot;&gt;&lt;property id=&quot;20148&quot; value=&quot;5&quot;/&gt;&lt;property id=&quot;20300&quot; value=&quot;Slide 111 - &amp;quot;Sound Signals&amp;quot;&quot;/&gt;&lt;property id=&quot;20307&quot; value=&quot;400&quot;/&gt;&lt;/object&gt;&lt;object type=&quot;3&quot; unique_id=&quot;125675&quot;&gt;&lt;property id=&quot;20148&quot; value=&quot;5&quot;/&gt;&lt;property id=&quot;20300&quot; value=&quot;Slide 112 - &amp;quot;Sound Signals&amp;quot;&quot;/&gt;&lt;property id=&quot;20307&quot; value=&quot;402&quot;/&gt;&lt;/object&gt;&lt;object type=&quot;3&quot; unique_id=&quot;125677&quot;&gt;&lt;property id=&quot;20148&quot; value=&quot;5&quot;/&gt;&lt;property id=&quot;20300&quot; value=&quot;Slide 113 - &amp;quot;Sound Signals&amp;quot;&quot;/&gt;&lt;property id=&quot;20307&quot; value=&quot;404&quot;/&gt;&lt;/object&gt;&lt;object type=&quot;3&quot; unique_id=&quot;131347&quot;&gt;&lt;property id=&quot;20148&quot; value=&quot;5&quot;/&gt;&lt;property id=&quot;20300&quot; value=&quot;Slide 114 - &amp;quot;U.S. Aids To Navigation System (ATON)&amp;quot;&quot;/&gt;&lt;property id=&quot;20307&quot; value=&quot;406&quot;/&gt;&lt;/object&gt;&lt;object type=&quot;3&quot; unique_id=&quot;131348&quot;&gt;&lt;property id=&quot;20148&quot; value=&quot;5&quot;/&gt;&lt;property id=&quot;20300&quot; value=&quot;Slide 115 - &amp;quot;U.S. Aids To Navigation System&amp;quot;&quot;/&gt;&lt;property id=&quot;20307&quot; value=&quot;407&quot;/&gt;&lt;/object&gt;&lt;object type=&quot;3&quot; unique_id=&quot;131349&quot;&gt;&lt;property id=&quot;20148&quot; value=&quot;5&quot;/&gt;&lt;property id=&quot;20300&quot; value=&quot;Slide 116 - &amp;quot;U.S. Aids To Navigation System&amp;quot;&quot;/&gt;&lt;property id=&quot;20307&quot; value=&quot;408&quot;/&gt;&lt;/object&gt;&lt;object type=&quot;3&quot; unique_id=&quot;131350&quot;&gt;&lt;property id=&quot;20148&quot; value=&quot;5&quot;/&gt;&lt;property id=&quot;20300&quot; value=&quot;Slide 117 - &amp;quot;U.S. Aids To Navigation System&amp;quot;&quot;/&gt;&lt;property id=&quot;20307&quot; value=&quot;409&quot;/&gt;&lt;/object&gt;&lt;object type=&quot;3&quot; unique_id=&quot;131351&quot;&gt;&lt;property id=&quot;20148&quot; value=&quot;5&quot;/&gt;&lt;property id=&quot;20300&quot; value=&quot;Slide 118 - &amp;quot;U.S. Aids To Navigation System&amp;quot;&quot;/&gt;&lt;property id=&quot;20307&quot; value=&quot;410&quot;/&gt;&lt;/object&gt;&lt;object type=&quot;3&quot; unique_id=&quot;131352&quot;&gt;&lt;property id=&quot;20148&quot; value=&quot;5&quot;/&gt;&lt;property id=&quot;20300&quot; value=&quot;Slide 119 - &amp;quot;U.S. Aids To Navigation System&amp;quot;&quot;/&gt;&lt;property id=&quot;20307&quot; value=&quot;411&quot;/&gt;&lt;/object&gt;&lt;object type=&quot;3&quot; unique_id=&quot;131353&quot;&gt;&lt;property id=&quot;20148&quot; value=&quot;5&quot;/&gt;&lt;property id=&quot;20300&quot; value=&quot;Slide 120 - &amp;quot;U.S. Aids To Navigation System&amp;quot;&quot;/&gt;&lt;property id=&quot;20307&quot; value=&quot;413&quot;/&gt;&lt;/object&gt;&lt;object type=&quot;3&quot; unique_id=&quot;131354&quot;&gt;&lt;property id=&quot;20148&quot; value=&quot;5&quot;/&gt;&lt;property id=&quot;20300&quot; value=&quot;Slide 121 - &amp;quot;U.S. Aids To Navigation System&amp;quot;&quot;/&gt;&lt;property id=&quot;20307&quot; value=&quot;414&quot;/&gt;&lt;/object&gt;&lt;object type=&quot;3&quot; unique_id=&quot;131355&quot;&gt;&lt;property id=&quot;20148&quot; value=&quot;5&quot;/&gt;&lt;property id=&quot;20300&quot; value=&quot;Slide 122 - &amp;quot;U.S. Aids To Navigation System&amp;quot;&quot;/&gt;&lt;property id=&quot;20307&quot; value=&quot;416&quot;/&gt;&lt;/object&gt;&lt;object type=&quot;3&quot; unique_id=&quot;131356&quot;&gt;&lt;property id=&quot;20148&quot; value=&quot;5&quot;/&gt;&lt;property id=&quot;20300&quot; value=&quot;Slide 123 - &amp;quot;U.S. Aids To Navigation System&amp;quot;&quot;/&gt;&lt;property id=&quot;20307&quot; value=&quot;417&quot;/&gt;&lt;/object&gt;&lt;object type=&quot;3&quot; unique_id=&quot;131357&quot;&gt;&lt;property id=&quot;20148&quot; value=&quot;5&quot;/&gt;&lt;property id=&quot;20300&quot; value=&quot;Slide 124 - &amp;quot;U.S. Aids To Navigation System&amp;quot;&quot;/&gt;&lt;property id=&quot;20307&quot; value=&quot;419&quot;/&gt;&lt;/object&gt;&lt;object type=&quot;3&quot; unique_id=&quot;131358&quot;&gt;&lt;property id=&quot;20148&quot; value=&quot;5&quot;/&gt;&lt;property id=&quot;20300&quot; value=&quot;Slide 125 - &amp;quot;U.S. Aids To Navigation System&amp;quot;&quot;/&gt;&lt;property id=&quot;20307&quot; value=&quot;420&quot;/&gt;&lt;/object&gt;&lt;object type=&quot;3&quot; unique_id=&quot;131359&quot;&gt;&lt;property id=&quot;20148&quot; value=&quot;5&quot;/&gt;&lt;property id=&quot;20300&quot; value=&quot;Slide 126 - &amp;quot;U.S. Aids To Navigation System&amp;quot;&quot;/&gt;&lt;property id=&quot;20307&quot; value=&quot;422&quot;/&gt;&lt;/object&gt;&lt;object type=&quot;3&quot; unique_id=&quot;131360&quot;&gt;&lt;property id=&quot;20148&quot; value=&quot;5&quot;/&gt;&lt;property id=&quot;20300&quot; value=&quot;Slide 127 - &amp;quot;U.S. Aids To Navigation System&amp;quot;&quot;/&gt;&lt;property id=&quot;20307&quot; value=&quot;424&quot;/&gt;&lt;/object&gt;&lt;object type=&quot;3&quot; unique_id=&quot;131361&quot;&gt;&lt;property id=&quot;20148&quot; value=&quot;5&quot;/&gt;&lt;property id=&quot;20300&quot; value=&quot;Slide 128 - &amp;quot;U.S. Aids To Navigation System&amp;quot;&quot;/&gt;&lt;property id=&quot;20307&quot; value=&quot;425&quot;/&gt;&lt;/object&gt;&lt;object type=&quot;3&quot; unique_id=&quot;131362&quot;&gt;&lt;property id=&quot;20148&quot; value=&quot;5&quot;/&gt;&lt;property id=&quot;20300&quot; value=&quot;Slide 129 - &amp;quot;Anchoring&amp;quot;&quot;/&gt;&lt;property id=&quot;20307&quot; value=&quot;426&quot;/&gt;&lt;/object&gt;&lt;object type=&quot;3&quot; unique_id=&quot;131363&quot;&gt;&lt;property id=&quot;20148&quot; value=&quot;5&quot;/&gt;&lt;property id=&quot;20300&quot; value=&quot;Slide 130 - &amp;quot;Dams, Locks, and Bridges&amp;quot;&quot;/&gt;&lt;property id=&quot;20307&quot; value=&quot;427&quot;/&gt;&lt;/object&gt;&lt;object type=&quot;3&quot; unique_id=&quot;131364&quot;&gt;&lt;property id=&quot;20148&quot; value=&quot;5&quot;/&gt;&lt;property id=&quot;20300&quot; value=&quot;Slide 131 - &amp;quot;Dams, Locks, and Bridges&amp;quot;&quot;/&gt;&lt;property id=&quot;20307&quot; value=&quot;428&quot;/&gt;&lt;/object&gt;&lt;object type=&quot;3&quot; unique_id=&quot;131365&quot;&gt;&lt;property id=&quot;20148&quot; value=&quot;5&quot;/&gt;&lt;property id=&quot;20300&quot; value=&quot;Slide 132 - &amp;quot;Dams, Locks, and Bridges&amp;quot;&quot;/&gt;&lt;property id=&quot;20307&quot; value=&quot;429&quot;/&gt;&lt;/object&gt;&lt;object type=&quot;3&quot; unique_id=&quot;131366&quot;&gt;&lt;property id=&quot;20148&quot; value=&quot;5&quot;/&gt;&lt;property id=&quot;20300&quot; value=&quot;Slide 133 - &amp;quot;Dams, Locks, and Bridges&amp;quot;&quot;/&gt;&lt;property id=&quot;20307&quot; value=&quot;430&quot;/&gt;&lt;/object&gt;&lt;object type=&quot;3&quot; unique_id=&quot;131367&quot;&gt;&lt;property id=&quot;20148&quot; value=&quot;5&quot;/&gt;&lt;property id=&quot;20300&quot; value=&quot;Slide 134 - &amp;quot;Changing Water Levels&amp;quot;&quot;/&gt;&lt;property id=&quot;20307&quot; value=&quot;431&quot;/&gt;&lt;/object&gt;&lt;object type=&quot;3&quot; unique_id=&quot;131368&quot;&gt;&lt;property id=&quot;20148&quot; value=&quot;5&quot;/&gt;&lt;property id=&quot;20300&quot; value=&quot;Slide 136 - &amp;quot;Compasses and Charts&amp;quot;&quot;/&gt;&lt;property id=&quot;20307&quot; value=&quot;433&quot;/&gt;&lt;/object&gt;&lt;object type=&quot;3&quot; unique_id=&quot;131369&quot;&gt;&lt;property id=&quot;20148&quot; value=&quot;5&quot;/&gt;&lt;property id=&quot;20300&quot; value=&quot;Slide 137 - &amp;quot;Compasses and Charts&amp;quot;&quot;/&gt;&lt;property id=&quot;20307&quot; value=&quot;435&quot;/&gt;&lt;/object&gt;&lt;object type=&quot;3&quot; unique_id=&quot;131370&quot;&gt;&lt;property id=&quot;20148&quot; value=&quot;5&quot;/&gt;&lt;property id=&quot;20300&quot; value=&quot;Slide 138 - &amp;quot;Compasses and Charts&amp;quot;&quot;/&gt;&lt;property id=&quot;20307&quot; value=&quot;436&quot;/&gt;&lt;/object&gt;&lt;object type=&quot;3&quot; unique_id=&quot;131371&quot;&gt;&lt;property id=&quot;20148&quot; value=&quot;5&quot;/&gt;&lt;property id=&quot;20300&quot; value=&quot;Slide 139 - &amp;quot;Personal Watercraft (PWC)&amp;quot;&quot;/&gt;&lt;property id=&quot;20307&quot; value=&quot;437&quot;/&gt;&lt;/object&gt;&lt;object type=&quot;3&quot; unique_id=&quot;131372&quot;&gt;&lt;property id=&quot;20148&quot; value=&quot;5&quot;/&gt;&lt;property id=&quot;20300&quot; value=&quot;Slide 140 - &amp;quot;Personal Watercraft&amp;quot;&quot;/&gt;&lt;property id=&quot;20307&quot; value=&quot;438&quot;/&gt;&lt;/object&gt;&lt;object type=&quot;3&quot; unique_id=&quot;131373&quot;&gt;&lt;property id=&quot;20148&quot; value=&quot;5&quot;/&gt;&lt;property id=&quot;20300&quot; value=&quot;Slide 141 - &amp;quot;Personal Watercraft&amp;quot;&quot;/&gt;&lt;property id=&quot;20307&quot; value=&quot;439&quot;/&gt;&lt;/object&gt;&lt;object type=&quot;3&quot; unique_id=&quot;131374&quot;&gt;&lt;property id=&quot;20148&quot; value=&quot;5&quot;/&gt;&lt;property id=&quot;20300&quot; value=&quot;Slide 142 - &amp;quot;Personal Watercraft&amp;quot;&quot;/&gt;&lt;property id=&quot;20307&quot; value=&quot;440&quot;/&gt;&lt;/object&gt;&lt;object type=&quot;3&quot; unique_id=&quot;131375&quot;&gt;&lt;property id=&quot;20148&quot; value=&quot;5&quot;/&gt;&lt;property id=&quot;20300&quot; value=&quot;Slide 143 - &amp;quot;Personal Watercraft&amp;quot;&quot;/&gt;&lt;property id=&quot;20307&quot; value=&quot;442&quot;/&gt;&lt;/object&gt;&lt;object type=&quot;3&quot; unique_id=&quot;131376&quot;&gt;&lt;property id=&quot;20148&quot; value=&quot;5&quot;/&gt;&lt;property id=&quot;20300&quot; value=&quot;Slide 144 - &amp;quot;Personal Watercraft&amp;quot;&quot;/&gt;&lt;property id=&quot;20307&quot; value=&quot;443&quot;/&gt;&lt;/object&gt;&lt;object type=&quot;3&quot; unique_id=&quot;131377&quot;&gt;&lt;property id=&quot;20148&quot; value=&quot;5&quot;/&gt;&lt;property id=&quot;20300&quot; value=&quot;Slide 145 - &amp;quot;Personal Watercraft&amp;quot;&quot;/&gt;&lt;property id=&quot;20307&quot; value=&quot;444&quot;/&gt;&lt;/object&gt;&lt;object type=&quot;3&quot; unique_id=&quot;131378&quot;&gt;&lt;property id=&quot;20148&quot; value=&quot;5&quot;/&gt;&lt;property id=&quot;20300&quot; value=&quot;Slide 146 - &amp;quot;Personal Watercraft&amp;quot;&quot;/&gt;&lt;property id=&quot;20307&quot; value=&quot;445&quot;/&gt;&lt;/object&gt;&lt;object type=&quot;3&quot; unique_id=&quot;131379&quot;&gt;&lt;property id=&quot;20148&quot; value=&quot;5&quot;/&gt;&lt;property id=&quot;20300&quot; value=&quot;Slide 147 - &amp;quot;Ignition Safety Switches&amp;quot;&quot;/&gt;&lt;property id=&quot;20307&quot; value=&quot;447&quot;/&gt;&lt;/object&gt;&lt;object type=&quot;3&quot; unique_id=&quot;131380&quot;&gt;&lt;property id=&quot;20148&quot; value=&quot;5&quot;/&gt;&lt;property id=&quot;20300&quot; value=&quot;Slide 148 - &amp;quot;Ignition Safety Switches&amp;quot;&quot;/&gt;&lt;property id=&quot;20307&quot; value=&quot;449&quot;/&gt;&lt;/object&gt;&lt;object type=&quot;3&quot; unique_id=&quot;131381&quot;&gt;&lt;property id=&quot;20148&quot; value=&quot;5&quot;/&gt;&lt;property id=&quot;20300&quot; value=&quot;Slide 149 - &amp;quot;Avoid Propeller Strike Injuries&amp;quot;&quot;/&gt;&lt;property id=&quot;20307&quot; value=&quot;450&quot;/&gt;&lt;/object&gt;&lt;object type=&quot;3&quot; unique_id=&quot;131382&quot;&gt;&lt;property id=&quot;20148&quot; value=&quot;5&quot;/&gt;&lt;property id=&quot;20300&quot; value=&quot;Slide 151 - &amp;quot;Avoid Propeller Strike Injuries&amp;quot;&quot;/&gt;&lt;property id=&quot;20307&quot; value=&quot;451&quot;/&gt;&lt;/object&gt;&lt;object type=&quot;3&quot; unique_id=&quot;131384&quot;&gt;&lt;property id=&quot;20148&quot; value=&quot;5&quot;/&gt;&lt;property id=&quot;20300&quot; value=&quot;Slide 152 - &amp;quot;Avoid Propeller Strike Injuries&amp;quot;&quot;/&gt;&lt;property id=&quot;20307&quot; value=&quot;453&quot;/&gt;&lt;/object&gt;&lt;object type=&quot;3&quot; unique_id=&quot;139124&quot;&gt;&lt;property id=&quot;20148&quot; value=&quot;5&quot;/&gt;&lt;property id=&quot;20300&quot; value=&quot;Slide 153 - &amp;quot;Avoid Propeller Strike Injuries&amp;quot;&quot;/&gt;&lt;property id=&quot;20307&quot; value=&quot;454&quot;/&gt;&lt;/object&gt;&lt;object type=&quot;3&quot; unique_id=&quot;139125&quot;&gt;&lt;property id=&quot;20148&quot; value=&quot;5&quot;/&gt;&lt;property id=&quot;20300&quot; value=&quot;Slide 154 - &amp;quot;Circle of Death&amp;quot;&quot;/&gt;&lt;property id=&quot;20307&quot; value=&quot;455&quot;/&gt;&lt;/object&gt;&lt;object type=&quot;3&quot; unique_id=&quot;139126&quot;&gt;&lt;property id=&quot;20148&quot; value=&quot;5&quot;/&gt;&lt;property id=&quot;20300&quot; value=&quot;Slide 155&quot;/&gt;&lt;property id=&quot;20307&quot; value=&quot;456&quot;/&gt;&lt;/object&gt;&lt;object type=&quot;3&quot; unique_id=&quot;139127&quot;&gt;&lt;property id=&quot;20148&quot; value=&quot;5&quot;/&gt;&lt;property id=&quot;20300&quot; value=&quot;Slide 156 - &amp;quot;Chapter Four&amp;quot;&quot;/&gt;&lt;property id=&quot;20307&quot; value=&quot;458&quot;/&gt;&lt;/object&gt;&lt;object type=&quot;3&quot; unique_id=&quot;139128&quot;&gt;&lt;property id=&quot;20148&quot; value=&quot;5&quot;/&gt;&lt;property id=&quot;20300&quot; value=&quot;Slide 157 - &amp;quot;Key Topics&amp;quot;&quot;/&gt;&lt;property id=&quot;20307&quot; value=&quot;459&quot;/&gt;&lt;/object&gt;&lt;object type=&quot;3&quot; unique_id=&quot;139129&quot;&gt;&lt;property id=&quot;20148&quot; value=&quot;5&quot;/&gt;&lt;property id=&quot;20300&quot; value=&quot;Slide 158 - &amp;quot;Key Topics&amp;quot;&quot;/&gt;&lt;property id=&quot;20307&quot; value=&quot;463&quot;/&gt;&lt;/object&gt;&lt;object type=&quot;3&quot; unique_id=&quot;139130&quot;&gt;&lt;property id=&quot;20148&quot; value=&quot;5&quot;/&gt;&lt;property id=&quot;20300&quot; value=&quot;Slide 159 - &amp;quot;Key Topics&amp;quot;&quot;/&gt;&lt;property id=&quot;20307&quot; value=&quot;460&quot;/&gt;&lt;/object&gt;&lt;object type=&quot;3&quot; unique_id=&quot;139131&quot;&gt;&lt;property id=&quot;20148&quot; value=&quot;5&quot;/&gt;&lt;property id=&quot;20300&quot; value=&quot;Slide 160 - &amp;quot;Objectives&amp;quot;&quot;/&gt;&lt;property id=&quot;20307&quot; value=&quot;462&quot;/&gt;&lt;/object&gt;&lt;object type=&quot;3&quot; unique_id=&quot;139132&quot;&gt;&lt;property id=&quot;20148&quot; value=&quot;5&quot;/&gt;&lt;property id=&quot;20300&quot; value=&quot;Slide 161 - &amp;quot;Objectives&amp;quot;&quot;/&gt;&lt;property id=&quot;20307&quot; value=&quot;464&quot;/&gt;&lt;/object&gt;&lt;object type=&quot;3&quot; unique_id=&quot;139133&quot;&gt;&lt;property id=&quot;20148&quot; value=&quot;5&quot;/&gt;&lt;property id=&quot;20300&quot; value=&quot;Slide 162 - &amp;quot;Objectives&amp;quot;&quot;/&gt;&lt;property id=&quot;20307&quot; value=&quot;465&quot;/&gt;&lt;/object&gt;&lt;object type=&quot;3&quot; unique_id=&quot;139134&quot;&gt;&lt;property id=&quot;20148&quot; value=&quot;5&quot;/&gt;&lt;property id=&quot;20300&quot; value=&quot;Slide 163 - &amp;quot;Objectives&amp;quot;&quot;/&gt;&lt;property id=&quot;20307&quot; value=&quot;466&quot;/&gt;&lt;/object&gt;&lt;object type=&quot;3&quot; unique_id=&quot;139135&quot;&gt;&lt;property id=&quot;20148&quot; value=&quot;5&quot;/&gt;&lt;property id=&quot;20300&quot; value=&quot;Slide 164&quot;/&gt;&lt;property id=&quot;20307&quot; value=&quot;467&quot;/&gt;&lt;/object&gt;&lt;object type=&quot;3&quot; unique_id=&quot;139136&quot;&gt;&lt;property id=&quot;20148&quot; value=&quot;5&quot;/&gt;&lt;property id=&quot;20300&quot; value=&quot;Slide 165 - &amp;quot;Hull Identification Number&amp;quot;&quot;/&gt;&lt;property id=&quot;20307&quot; value=&quot;468&quot;/&gt;&lt;/object&gt;&lt;object type=&quot;3&quot; unique_id=&quot;139137&quot;&gt;&lt;property id=&quot;20148&quot; value=&quot;5&quot;/&gt;&lt;property id=&quot;20300&quot; value=&quot;Slide 166 - &amp;quot;Hull Identification Number&amp;quot;&quot;/&gt;&lt;property id=&quot;20307&quot; value=&quot;470&quot;/&gt;&lt;/object&gt;&lt;object type=&quot;3&quot; unique_id=&quot;139138&quot;&gt;&lt;property id=&quot;20148&quot; value=&quot;5&quot;/&gt;&lt;property id=&quot;20300&quot; value=&quot;Slide 168 - &amp;quot;Alcohol and Drugs&amp;quot;&quot;/&gt;&lt;property id=&quot;20307&quot; value=&quot;471&quot;/&gt;&lt;/object&gt;&lt;object type=&quot;3&quot; unique_id=&quot;139139&quot;&gt;&lt;property id=&quot;20148&quot; value=&quot;5&quot;/&gt;&lt;property id=&quot;20300&quot; value=&quot;Slide 170 - &amp;quot;Alcohol and Drugs&amp;quot;&quot;/&gt;&lt;property id=&quot;20307&quot; value=&quot;472&quot;/&gt;&lt;/object&gt;&lt;object type=&quot;3&quot; unique_id=&quot;139140&quot;&gt;&lt;property id=&quot;20148&quot; value=&quot;5&quot;/&gt;&lt;property id=&quot;20300&quot; value=&quot;Slide 171 - &amp;quot;Alcohol and Drugs&amp;quot;&quot;/&gt;&lt;property id=&quot;20307&quot; value=&quot;473&quot;/&gt;&lt;/object&gt;&lt;object type=&quot;3&quot; unique_id=&quot;139141&quot;&gt;&lt;property id=&quot;20148&quot; value=&quot;5&quot;/&gt;&lt;property id=&quot;20300&quot; value=&quot;Slide 172 - &amp;quot;Obstructing Navigation&amp;quot;&quot;/&gt;&lt;property id=&quot;20307&quot; value=&quot;475&quot;/&gt;&lt;/object&gt;&lt;object type=&quot;3&quot; unique_id=&quot;139142&quot;&gt;&lt;property id=&quot;20148&quot; value=&quot;5&quot;/&gt;&lt;property id=&quot;20300&quot; value=&quot;Slide 174 - &amp;quot;Homeland Security&amp;quot;&quot;/&gt;&lt;property id=&quot;20307&quot; value=&quot;476&quot;/&gt;&lt;/object&gt;&lt;object type=&quot;3&quot; unique_id=&quot;139143&quot;&gt;&lt;property id=&quot;20148&quot; value=&quot;5&quot;/&gt;&lt;property id=&quot;20300&quot; value=&quot;Slide 175 - &amp;quot;Homeland Security&amp;quot;&quot;/&gt;&lt;property id=&quot;20307&quot; value=&quot;477&quot;/&gt;&lt;/object&gt;&lt;object type=&quot;3&quot; unique_id=&quot;139144&quot;&gt;&lt;property id=&quot;20148&quot; value=&quot;5&quot;/&gt;&lt;property id=&quot;20300&quot; value=&quot;Slide 176 - &amp;quot;Personal Flotation Devices (PFDs)&amp;quot;&quot;/&gt;&lt;property id=&quot;20307&quot; value=&quot;479&quot;/&gt;&lt;/object&gt;&lt;object type=&quot;3&quot; unique_id=&quot;139145&quot;&gt;&lt;property id=&quot;20148&quot; value=&quot;5&quot;/&gt;&lt;property id=&quot;20300&quot; value=&quot;Slide 178 - &amp;quot;Personal Flotation Devices (PFDs)&amp;quot;&quot;/&gt;&lt;property id=&quot;20307&quot; value=&quot;481&quot;/&gt;&lt;/object&gt;&lt;object type=&quot;3&quot; unique_id=&quot;139146&quot;&gt;&lt;property id=&quot;20148&quot; value=&quot;5&quot;/&gt;&lt;property id=&quot;20300&quot; value=&quot;Slide 179 - &amp;quot;Personal Flotation Devices (PFDs)&amp;quot;&quot;/&gt;&lt;property id=&quot;20307&quot; value=&quot;483&quot;/&gt;&lt;/object&gt;&lt;object type=&quot;3&quot; unique_id=&quot;139147&quot;&gt;&lt;property id=&quot;20148&quot; value=&quot;5&quot;/&gt;&lt;property id=&quot;20300&quot; value=&quot;Slide 180 - &amp;quot;Personal Flotation Devices (PFDs)&amp;quot;&quot;/&gt;&lt;property id=&quot;20307&quot; value=&quot;485&quot;/&gt;&lt;/object&gt;&lt;object type=&quot;3&quot; unique_id=&quot;139148&quot;&gt;&lt;property id=&quot;20148&quot; value=&quot;5&quot;/&gt;&lt;property id=&quot;20300&quot; value=&quot;Slide 181 - &amp;quot;Personal Flotation Devices (PFDs)&amp;quot;&quot;/&gt;&lt;property id=&quot;20307&quot; value=&quot;487&quot;/&gt;&lt;/object&gt;&lt;object type=&quot;3&quot; unique_id=&quot;139149&quot;&gt;&lt;property id=&quot;20148&quot; value=&quot;5&quot;/&gt;&lt;property id=&quot;20300&quot; value=&quot;Slide 182 - &amp;quot;Personal Flotation Devices (PFDs)&amp;quot;&quot;/&gt;&lt;property id=&quot;20307&quot; value=&quot;489&quot;/&gt;&lt;/object&gt;&lt;object type=&quot;3&quot; unique_id=&quot;139150&quot;&gt;&lt;property id=&quot;20148&quot; value=&quot;5&quot;/&gt;&lt;property id=&quot;20300&quot; value=&quot;Slide 183 - &amp;quot;Personal Flotation Devices&amp;quot;&quot;/&gt;&lt;property id=&quot;20307&quot; value=&quot;490&quot;/&gt;&lt;/object&gt;&lt;object type=&quot;3&quot; unique_id=&quot;139151&quot;&gt;&lt;property id=&quot;20148&quot; value=&quot;5&quot;/&gt;&lt;property id=&quot;20300&quot; value=&quot;Slide 184 - &amp;quot;PFD Requirements&amp;quot;&quot;/&gt;&lt;property id=&quot;20307&quot; value=&quot;492&quot;/&gt;&lt;/object&gt;&lt;object type=&quot;3&quot; unique_id=&quot;139152&quot;&gt;&lt;property id=&quot;20148&quot; value=&quot;5&quot;/&gt;&lt;property id=&quot;20300&quot; value=&quot;Slide 185 - &amp;quot;Fire Extinguishers&amp;quot;&quot;/&gt;&lt;property id=&quot;20307&quot; value=&quot;494&quot;/&gt;&lt;/object&gt;&lt;object type=&quot;3&quot; unique_id=&quot;139153&quot;&gt;&lt;property id=&quot;20148&quot; value=&quot;5&quot;/&gt;&lt;property id=&quot;20300&quot; value=&quot;Slide 186 - &amp;quot;Fire Extinguishers&amp;quot;&quot;/&gt;&lt;property id=&quot;20307&quot; value=&quot;496&quot;/&gt;&lt;/object&gt;&lt;object type=&quot;3&quot; unique_id=&quot;139154&quot;&gt;&lt;property id=&quot;20148&quot; value=&quot;5&quot;/&gt;&lt;property id=&quot;20300&quot; value=&quot;Slide 187 - &amp;quot;Fire Extinguishers&amp;quot;&quot;/&gt;&lt;property id=&quot;20307&quot; value=&quot;497&quot;/&gt;&lt;/object&gt;&lt;object type=&quot;3&quot; unique_id=&quot;139155&quot;&gt;&lt;property id=&quot;20148&quot; value=&quot;5&quot;/&gt;&lt;property id=&quot;20300&quot; value=&quot;Slide 188 - &amp;quot;Fire Extinguishers&amp;quot;&quot;/&gt;&lt;property id=&quot;20307&quot; value=&quot;498&quot;/&gt;&lt;/object&gt;&lt;object type=&quot;3&quot; unique_id=&quot;139156&quot;&gt;&lt;property id=&quot;20148&quot; value=&quot;5&quot;/&gt;&lt;property id=&quot;20300&quot; value=&quot;Slide 189 - &amp;quot;Backfire Flame Arrestors&amp;quot;&quot;/&gt;&lt;property id=&quot;20307&quot; value=&quot;500&quot;/&gt;&lt;/object&gt;&lt;object type=&quot;3&quot; unique_id=&quot;139157&quot;&gt;&lt;property id=&quot;20148&quot; value=&quot;5&quot;/&gt;&lt;property id=&quot;20300&quot; value=&quot;Slide 190 - &amp;quot;Ventilation Systems&amp;quot;&quot;/&gt;&lt;property id=&quot;20307&quot; value=&quot;502&quot;/&gt;&lt;/object&gt;&lt;object type=&quot;3&quot; unique_id=&quot;139158&quot;&gt;&lt;property id=&quot;20148&quot; value=&quot;5&quot;/&gt;&lt;property id=&quot;20300&quot; value=&quot;Slide 191 - &amp;quot;Ventilation Systems&amp;quot;&quot;/&gt;&lt;property id=&quot;20307&quot; value=&quot;503&quot;/&gt;&lt;/object&gt;&lt;object type=&quot;3&quot; unique_id=&quot;139160&quot;&gt;&lt;property id=&quot;20148&quot; value=&quot;5&quot;/&gt;&lt;property id=&quot;20300&quot; value=&quot;Slide 193 - &amp;quot;Navigation Lights&amp;quot;&quot;/&gt;&lt;property id=&quot;20307&quot; value=&quot;505&quot;/&gt;&lt;/object&gt;&lt;object type=&quot;3&quot; unique_id=&quot;140991&quot;&gt;&lt;property id=&quot;20148&quot; value=&quot;5&quot;/&gt;&lt;property id=&quot;20300&quot; value=&quot;Slide 196 - &amp;quot;Navigation Lights&amp;quot;&quot;/&gt;&lt;property id=&quot;20307&quot; value=&quot;508&quot;/&gt;&lt;/object&gt;&lt;object type=&quot;3&quot; unique_id=&quot;140993&quot;&gt;&lt;property id=&quot;20148&quot; value=&quot;5&quot;/&gt;&lt;property id=&quot;20300&quot; value=&quot;Slide 197 - &amp;quot;Navigation Lights&amp;quot;&quot;/&gt;&lt;property id=&quot;20307&quot; value=&quot;510&quot;/&gt;&lt;/object&gt;&lt;object type=&quot;3&quot; unique_id=&quot;143955&quot;&gt;&lt;property id=&quot;20148&quot; value=&quot;5&quot;/&gt;&lt;property id=&quot;20300&quot; value=&quot;Slide 198 - &amp;quot;Navigation Lights&amp;quot;&quot;/&gt;&lt;property id=&quot;20307&quot; value=&quot;511&quot;/&gt;&lt;/object&gt;&lt;object type=&quot;3&quot; unique_id=&quot;143956&quot;&gt;&lt;property id=&quot;20148&quot; value=&quot;5&quot;/&gt;&lt;property id=&quot;20300&quot; value=&quot;Slide 199 - &amp;quot;Navigation Lights&amp;quot;&quot;/&gt;&lt;property id=&quot;20307&quot; value=&quot;512&quot;/&gt;&lt;/object&gt;&lt;object type=&quot;3&quot; unique_id=&quot;143957&quot;&gt;&lt;property id=&quot;20148&quot; value=&quot;5&quot;/&gt;&lt;property id=&quot;20300&quot; value=&quot;Slide 200 - &amp;quot;Visual Distress Signals&amp;quot;&quot;/&gt;&lt;property id=&quot;20307&quot; value=&quot;514&quot;/&gt;&lt;/object&gt;&lt;object type=&quot;3&quot; unique_id=&quot;143959&quot;&gt;&lt;property id=&quot;20148&quot; value=&quot;5&quot;/&gt;&lt;property id=&quot;20300&quot; value=&quot;Slide 201 - &amp;quot;Visual Distress Signals&amp;quot;&quot;/&gt;&lt;property id=&quot;20307&quot; value=&quot;516&quot;/&gt;&lt;/object&gt;&lt;object type=&quot;3&quot; unique_id=&quot;143960&quot;&gt;&lt;property id=&quot;20148&quot; value=&quot;5&quot;/&gt;&lt;property id=&quot;20300&quot; value=&quot;Slide 203 - &amp;quot;Visual Distress Signals&amp;quot;&quot;/&gt;&lt;property id=&quot;20307&quot; value=&quot;518&quot;/&gt;&lt;/object&gt;&lt;object type=&quot;3&quot; unique_id=&quot;143961&quot;&gt;&lt;property id=&quot;20148&quot; value=&quot;5&quot;/&gt;&lt;property id=&quot;20300&quot; value=&quot;Slide 204 - &amp;quot;Visual Distress Signals&amp;quot;&quot;/&gt;&lt;property id=&quot;20307&quot; value=&quot;520&quot;/&gt;&lt;/object&gt;&lt;object type=&quot;3&quot; unique_id=&quot;143962&quot;&gt;&lt;property id=&quot;20148&quot; value=&quot;5&quot;/&gt;&lt;property id=&quot;20300&quot; value=&quot;Slide 205 - &amp;quot;Sound-Producing Devices&amp;quot;&quot;/&gt;&lt;property id=&quot;20307&quot; value=&quot;521&quot;/&gt;&lt;/object&gt;&lt;object type=&quot;3&quot; unique_id=&quot;143963&quot;&gt;&lt;property id=&quot;20148&quot; value=&quot;5&quot;/&gt;&lt;property id=&quot;20300&quot; value=&quot;Slide 206 - &amp;quot;Sound-Producing Devices&amp;quot;&quot;/&gt;&lt;property id=&quot;20307&quot; value=&quot;523&quot;/&gt;&lt;/object&gt;&lt;object type=&quot;3&quot; unique_id=&quot;143966&quot;&gt;&lt;property id=&quot;20148&quot; value=&quot;5&quot;/&gt;&lt;property id=&quot;20300&quot; value=&quot;Slide 207 - &amp;quot;Other Equipment and Regulations&amp;quot;&quot;/&gt;&lt;property id=&quot;20307&quot; value=&quot;526&quot;/&gt;&lt;/object&gt;&lt;object type=&quot;3&quot; unique_id=&quot;147105&quot;&gt;&lt;property id=&quot;20148&quot; value=&quot;5&quot;/&gt;&lt;property id=&quot;20300&quot; value=&quot;Slide 209 - &amp;quot;Requirements Specific to PWCs&amp;quot;&quot;/&gt;&lt;property id=&quot;20307&quot; value=&quot;527&quot;/&gt;&lt;/object&gt;&lt;object type=&quot;3&quot; unique_id=&quot;147106&quot;&gt;&lt;property id=&quot;20148&quot; value=&quot;5&quot;/&gt;&lt;property id=&quot;20300&quot; value=&quot;Slide 210 - &amp;quot;Towing a Person Legally&amp;quot;&quot;/&gt;&lt;property id=&quot;20307&quot; value=&quot;528&quot;/&gt;&lt;/object&gt;&lt;object type=&quot;3&quot; unique_id=&quot;147108&quot;&gt;&lt;property id=&quot;20148&quot; value=&quot;5&quot;/&gt;&lt;property id=&quot;20300&quot; value=&quot;Slide 211 - &amp;quot;Waste, Oil, and Trash Disposal&amp;quot;&quot;/&gt;&lt;property id=&quot;20307&quot; value=&quot;530&quot;/&gt;&lt;/object&gt;&lt;object type=&quot;3&quot; unique_id=&quot;147109&quot;&gt;&lt;property id=&quot;20148&quot; value=&quot;5&quot;/&gt;&lt;property id=&quot;20300&quot; value=&quot;Slide 213 - &amp;quot;Waste, Oil, and Trash Disposal&amp;quot;&quot;/&gt;&lt;property id=&quot;20307&quot; value=&quot;532&quot;/&gt;&lt;/object&gt;&lt;object type=&quot;3&quot; unique_id=&quot;147111&quot;&gt;&lt;property id=&quot;20148&quot; value=&quot;5&quot;/&gt;&lt;property id=&quot;20300&quot; value=&quot;Slide 214 - &amp;quot;Waste, Oil, and Trash Disposal&amp;quot;&quot;/&gt;&lt;property id=&quot;20307&quot; value=&quot;534&quot;/&gt;&lt;/object&gt;&lt;object type=&quot;3&quot; unique_id=&quot;147112&quot;&gt;&lt;property id=&quot;20148&quot; value=&quot;5&quot;/&gt;&lt;property id=&quot;20300&quot; value=&quot;Slide 215 - &amp;quot;Waste, Oil, and Trash Disposal&amp;quot;&quot;/&gt;&lt;property id=&quot;20307&quot; value=&quot;535&quot;/&gt;&lt;/object&gt;&lt;object type=&quot;3&quot; unique_id=&quot;147114&quot;&gt;&lt;property id=&quot;20148&quot; value=&quot;5&quot;/&gt;&lt;property id=&quot;20300&quot; value=&quot;Slide 216 - &amp;quot;Waste, Oil, and Trash Disposal&amp;quot;&quot;/&gt;&lt;property id=&quot;20307&quot; value=&quot;537&quot;/&gt;&lt;/object&gt;&lt;object type=&quot;3&quot; unique_id=&quot;147116&quot;&gt;&lt;property id=&quot;20148&quot; value=&quot;5&quot;/&gt;&lt;property id=&quot;20300&quot; value=&quot;Slide 218 - &amp;quot;Waste, Oil, and Trash Disposal&amp;quot;&quot;/&gt;&lt;property id=&quot;20307&quot; value=&quot;539&quot;/&gt;&lt;/object&gt;&lt;object type=&quot;3&quot; unique_id=&quot;156550&quot;&gt;&lt;property id=&quot;20148&quot; value=&quot;5&quot;/&gt;&lt;property id=&quot;20300&quot; value=&quot;Slide 219 - &amp;quot;Waste, Oil, and Trash Disposal&amp;quot;&quot;/&gt;&lt;property id=&quot;20307&quot; value=&quot;540&quot;/&gt;&lt;/object&gt;&lt;object type=&quot;3&quot; unique_id=&quot;156551&quot;&gt;&lt;property id=&quot;20148&quot; value=&quot;5&quot;/&gt;&lt;property id=&quot;20300&quot; value=&quot;Slide 220 - &amp;quot;Waste, Oil, and Trash Disposal&amp;quot;&quot;/&gt;&lt;property id=&quot;20307&quot; value=&quot;542&quot;/&gt;&lt;/object&gt;&lt;object type=&quot;3&quot; unique_id=&quot;156552&quot;&gt;&lt;property id=&quot;20148&quot; value=&quot;5&quot;/&gt;&lt;property id=&quot;20300&quot; value=&quot;Slide 221 - &amp;quot;Waste, Oil, and Trash Disposal&amp;quot;&quot;/&gt;&lt;property id=&quot;20307&quot; value=&quot;541&quot;/&gt;&lt;/object&gt;&lt;object type=&quot;3&quot; unique_id=&quot;156553&quot;&gt;&lt;property id=&quot;20148&quot; value=&quot;5&quot;/&gt;&lt;property id=&quot;20300&quot; value=&quot;Slide 222 - &amp;quot;Stop Spread of Nuisance Species&amp;quot;&quot;/&gt;&lt;property id=&quot;20307&quot; value=&quot;544&quot;/&gt;&lt;/object&gt;&lt;object type=&quot;3&quot; unique_id=&quot;156554&quot;&gt;&lt;property id=&quot;20148&quot; value=&quot;5&quot;/&gt;&lt;property id=&quot;20300&quot; value=&quot;Slide 223 - &amp;quot;Stop Spread of Nuisance Species&amp;quot;&quot;/&gt;&lt;property id=&quot;20307&quot; value=&quot;546&quot;/&gt;&lt;/object&gt;&lt;object type=&quot;3&quot; unique_id=&quot;156555&quot;&gt;&lt;property id=&quot;20148&quot; value=&quot;5&quot;/&gt;&lt;property id=&quot;20300&quot; value=&quot;Slide 225 - &amp;quot;Accidents and Casualties&amp;quot;&quot;/&gt;&lt;property id=&quot;20307&quot; value=&quot;547&quot;/&gt;&lt;/object&gt;&lt;object type=&quot;3&quot; unique_id=&quot;156556&quot;&gt;&lt;property id=&quot;20148&quot; value=&quot;5&quot;/&gt;&lt;property id=&quot;20300&quot; value=&quot;Slide 226&quot;/&gt;&lt;property id=&quot;20307&quot; value=&quot;548&quot;/&gt;&lt;/object&gt;&lt;object type=&quot;3&quot; unique_id=&quot;156557&quot;&gt;&lt;property id=&quot;20148&quot; value=&quot;5&quot;/&gt;&lt;property id=&quot;20300&quot; value=&quot;Slide 227&quot;/&gt;&lt;property id=&quot;20307&quot; value=&quot;549&quot;/&gt;&lt;/object&gt;&lt;object type=&quot;3&quot; unique_id=&quot;170449&quot;&gt;&lt;property id=&quot;20148&quot; value=&quot;5&quot;/&gt;&lt;property id=&quot;20300&quot; value=&quot;Slide 283 - &amp;quot;Chapter Six&amp;#x0D;&amp;#x0A;&amp;quot;&quot;/&gt;&lt;property id=&quot;20307&quot; value=&quot;626&quot;/&gt;&lt;/object&gt;&lt;object type=&quot;3&quot; unique_id=&quot;170450&quot;&gt;&lt;property id=&quot;20148&quot; value=&quot;5&quot;/&gt;&lt;property id=&quot;20300&quot; value=&quot;Slide 284 - &amp;quot;Key Topics&amp;quot;&quot;/&gt;&lt;property id=&quot;20307&quot; value=&quot;627&quot;/&gt;&lt;/object&gt;&lt;object type=&quot;3&quot; unique_id=&quot;170451&quot;&gt;&lt;property id=&quot;20148&quot; value=&quot;5&quot;/&gt;&lt;property id=&quot;20300&quot; value=&quot;Slide 285 - &amp;quot;Objectives&amp;quot;&quot;/&gt;&lt;property id=&quot;20307&quot; value=&quot;629&quot;/&gt;&lt;/object&gt;&lt;object type=&quot;3&quot; unique_id=&quot;170452&quot;&gt;&lt;property id=&quot;20148&quot; value=&quot;5&quot;/&gt;&lt;property id=&quot;20300&quot; value=&quot;Slide 287 - &amp;quot;Responsibilities&amp;quot;&quot;/&gt;&lt;property id=&quot;20307&quot; value=&quot;630&quot;/&gt;&lt;/object&gt;&lt;object type=&quot;3&quot; unique_id=&quot;170453&quot;&gt;&lt;property id=&quot;20148&quot; value=&quot;5&quot;/&gt;&lt;property id=&quot;20300&quot; value=&quot;Slide 288 - &amp;quot;Responsibilities&amp;quot;&quot;/&gt;&lt;property id=&quot;20307&quot; value=&quot;632&quot;/&gt;&lt;/object&gt;&lt;object type=&quot;3&quot; unique_id=&quot;170454&quot;&gt;&lt;property id=&quot;20148&quot; value=&quot;5&quot;/&gt;&lt;property id=&quot;20300&quot; value=&quot;Slide 289 - &amp;quot;Responsibilities&amp;quot;&quot;/&gt;&lt;property id=&quot;20307&quot; value=&quot;633&quot;/&gt;&lt;/object&gt;&lt;object type=&quot;3&quot; unique_id=&quot;170455&quot;&gt;&lt;property id=&quot;20148&quot; value=&quot;5&quot;/&gt;&lt;property id=&quot;20300&quot; value=&quot;Slide 290 - &amp;quot;Responsibilities&amp;quot;&quot;/&gt;&lt;property id=&quot;20307&quot; value=&quot;634&quot;/&gt;&lt;/object&gt;&lt;object type=&quot;3&quot; unique_id=&quot;170456&quot;&gt;&lt;property id=&quot;20148&quot; value=&quot;5&quot;/&gt;&lt;property id=&quot;20300&quot; value=&quot;Slide 291 - &amp;quot;Responsibilities&amp;quot;&quot;/&gt;&lt;property id=&quot;20307&quot; value=&quot;635&quot;/&gt;&lt;/object&gt;&lt;object type=&quot;3&quot; unique_id=&quot;174261&quot;&gt;&lt;property id=&quot;20148&quot; value=&quot;5&quot;/&gt;&lt;property id=&quot;20300&quot; value=&quot;Slide 292 - &amp;quot;Responsibilities&amp;quot;&quot;/&gt;&lt;property id=&quot;20307&quot; value=&quot;637&quot;/&gt;&lt;/object&gt;&lt;object type=&quot;3&quot; unique_id=&quot;174262&quot;&gt;&lt;property id=&quot;20148&quot; value=&quot;5&quot;/&gt;&lt;property id=&quot;20300&quot; value=&quot;Slide 293 - &amp;quot;Responsibilities&amp;quot;&quot;/&gt;&lt;property id=&quot;20307&quot; value=&quot;638&quot;/&gt;&lt;/object&gt;&lt;object type=&quot;3&quot; unique_id=&quot;174263&quot;&gt;&lt;property id=&quot;20148&quot; value=&quot;5&quot;/&gt;&lt;property id=&quot;20300&quot; value=&quot;Slide 294 - &amp;quot;Paddlesports—Canoes, Kayaks, Rafts&amp;quot;&quot;/&gt;&lt;property id=&quot;20307&quot; value=&quot;639&quot;/&gt;&lt;/object&gt;&lt;object type=&quot;3&quot; unique_id=&quot;174264&quot;&gt;&lt;property id=&quot;20148&quot; value=&quot;5&quot;/&gt;&lt;property id=&quot;20300&quot; value=&quot;Slide 295 - &amp;quot;Paddlesports&amp;quot;&quot;/&gt;&lt;property id=&quot;20307&quot; value=&quot;640&quot;/&gt;&lt;/object&gt;&lt;object type=&quot;3&quot; unique_id=&quot;174265&quot;&gt;&lt;property id=&quot;20148&quot; value=&quot;5&quot;/&gt;&lt;property id=&quot;20300&quot; value=&quot;Slide 296 - &amp;quot;Paddlesports&amp;quot;&quot;/&gt;&lt;property id=&quot;20307&quot; value=&quot;641&quot;/&gt;&lt;/object&gt;&lt;object type=&quot;3&quot; unique_id=&quot;174266&quot;&gt;&lt;property id=&quot;20148&quot; value=&quot;5&quot;/&gt;&lt;property id=&quot;20300&quot; value=&quot;Slide 297 - &amp;quot;Paddlesports&amp;quot;&quot;/&gt;&lt;property id=&quot;20307&quot; value=&quot;642&quot;/&gt;&lt;/object&gt;&lt;object type=&quot;3&quot; unique_id=&quot;174267&quot;&gt;&lt;property id=&quot;20148&quot; value=&quot;5&quot;/&gt;&lt;property id=&quot;20300&quot; value=&quot;Slide 298 - &amp;quot;Water-Skiing&amp;quot;&quot;/&gt;&lt;property id=&quot;20307&quot; value=&quot;643&quot;/&gt;&lt;/object&gt;&lt;object type=&quot;3&quot; unique_id=&quot;174268&quot;&gt;&lt;property id=&quot;20148&quot; value=&quot;5&quot;/&gt;&lt;property id=&quot;20300&quot; value=&quot;Slide 299 - &amp;quot;Water-Skiing&amp;quot;&quot;/&gt;&lt;property id=&quot;20307&quot; value=&quot;644&quot;/&gt;&lt;/object&gt;&lt;object type=&quot;3&quot; unique_id=&quot;174269&quot;&gt;&lt;property id=&quot;20148&quot; value=&quot;5&quot;/&gt;&lt;property id=&quot;20300&quot; value=&quot;Slide 300 - &amp;quot;Water-Skiing&amp;quot;&quot;/&gt;&lt;property id=&quot;20307&quot; value=&quot;645&quot;/&gt;&lt;/object&gt;&lt;object type=&quot;3&quot; unique_id=&quot;178149&quot;&gt;&lt;property id=&quot;20148&quot; value=&quot;5&quot;/&gt;&lt;property id=&quot;20300&quot; value=&quot;Slide 36 - &amp;quot;Float Plan&amp;quot;&quot;/&gt;&lt;property id=&quot;20307&quot; value=&quot;659&quot;/&gt;&lt;/object&gt;&lt;object type=&quot;3&quot; unique_id=&quot;178150&quot;&gt;&lt;property id=&quot;20148&quot; value=&quot;5&quot;/&gt;&lt;property id=&quot;20300&quot; value=&quot;Slide 301 - &amp;quot;Water-Skiing&amp;quot;&quot;/&gt;&lt;property id=&quot;20307&quot; value=&quot;646&quot;/&gt;&lt;/object&gt;&lt;object type=&quot;3&quot; unique_id=&quot;178151&quot;&gt;&lt;property id=&quot;20148&quot; value=&quot;5&quot;/&gt;&lt;property id=&quot;20300&quot; value=&quot;Slide 302 - &amp;quot;Water-Skiing&amp;quot;&quot;/&gt;&lt;property id=&quot;20307&quot; value=&quot;647&quot;/&gt;&lt;/object&gt;&lt;object type=&quot;3&quot; unique_id=&quot;178152&quot;&gt;&lt;property id=&quot;20148&quot; value=&quot;5&quot;/&gt;&lt;property id=&quot;20300&quot; value=&quot;Slide 303 - &amp;quot;Water-Skiing&amp;quot;&quot;/&gt;&lt;property id=&quot;20307&quot; value=&quot;648&quot;/&gt;&lt;/object&gt;&lt;object type=&quot;3&quot; unique_id=&quot;178153&quot;&gt;&lt;property id=&quot;20148&quot; value=&quot;5&quot;/&gt;&lt;property id=&quot;20300&quot; value=&quot;Slide 305 - &amp;quot;Scuba Diving and Snorkeling&amp;quot;&quot;/&gt;&lt;property id=&quot;20307&quot; value=&quot;649&quot;/&gt;&lt;/object&gt;&lt;object type=&quot;3&quot; unique_id=&quot;178154&quot;&gt;&lt;property id=&quot;20148&quot; value=&quot;5&quot;/&gt;&lt;property id=&quot;20300&quot; value=&quot;Slide 306 - &amp;quot;Scuba Diving and Snorkeling&amp;quot;&quot;/&gt;&lt;property id=&quot;20307&quot; value=&quot;650&quot;/&gt;&lt;/object&gt;&lt;object type=&quot;3&quot; unique_id=&quot;178155&quot;&gt;&lt;property id=&quot;20148&quot; value=&quot;5&quot;/&gt;&lt;property id=&quot;20300&quot; value=&quot;Slide 307 - &amp;quot;Windsurfing&amp;quot;&quot;/&gt;&lt;property id=&quot;20307&quot; value=&quot;651&quot;/&gt;&lt;/object&gt;&lt;object type=&quot;3&quot; unique_id=&quot;178156&quot;&gt;&lt;property id=&quot;20148&quot; value=&quot;5&quot;/&gt;&lt;property id=&quot;20300&quot; value=&quot;Slide 308 - &amp;quot;Sailing&amp;quot;&quot;/&gt;&lt;property id=&quot;20307&quot; value=&quot;652&quot;/&gt;&lt;/object&gt;&lt;object type=&quot;3&quot; unique_id=&quot;178157&quot;&gt;&lt;property id=&quot;20148&quot; value=&quot;5&quot;/&gt;&lt;property id=&quot;20300&quot; value=&quot;Slide 309 - &amp;quot;Sailing&amp;quot;&quot;/&gt;&lt;property id=&quot;20307&quot; value=&quot;653&quot;/&gt;&lt;/object&gt;&lt;object type=&quot;3&quot; unique_id=&quot;178158&quot;&gt;&lt;property id=&quot;20148&quot; value=&quot;5&quot;/&gt;&lt;property id=&quot;20300&quot; value=&quot;Slide 310 - &amp;quot;Fishing&amp;quot;&quot;/&gt;&lt;property id=&quot;20307&quot; value=&quot;654&quot;/&gt;&lt;/object&gt;&lt;object type=&quot;3&quot; unique_id=&quot;178159&quot;&gt;&lt;property id=&quot;20148&quot; value=&quot;5&quot;/&gt;&lt;property id=&quot;20300&quot; value=&quot;Slide 311 - &amp;quot;Fishing&amp;quot;&quot;/&gt;&lt;property id=&quot;20307&quot; value=&quot;655&quot;/&gt;&lt;/object&gt;&lt;object type=&quot;3&quot; unique_id=&quot;178160&quot;&gt;&lt;property id=&quot;20148&quot; value=&quot;5&quot;/&gt;&lt;property id=&quot;20300&quot; value=&quot;Slide 312 - &amp;quot;Hunting&amp;quot;&quot;/&gt;&lt;property id=&quot;20307&quot; value=&quot;656&quot;/&gt;&lt;/object&gt;&lt;object type=&quot;3&quot; unique_id=&quot;178161&quot;&gt;&lt;property id=&quot;20148&quot; value=&quot;5&quot;/&gt;&lt;property id=&quot;20300&quot; value=&quot;Slide 313 - &amp;quot;Hunting&amp;quot;&quot;/&gt;&lt;property id=&quot;20307&quot; value=&quot;657&quot;/&gt;&lt;/object&gt;&lt;object type=&quot;3&quot; unique_id=&quot;178162&quot;&gt;&lt;property id=&quot;20148&quot; value=&quot;5&quot;/&gt;&lt;property id=&quot;20300&quot; value=&quot;Slide 314&quot;/&gt;&lt;property id=&quot;20307&quot; value=&quot;658&quot;/&gt;&lt;/object&gt;&lt;object type=&quot;3&quot; unique_id=&quot;178744&quot;&gt;&lt;property id=&quot;20148&quot; value=&quot;5&quot;/&gt;&lt;property id=&quot;20300&quot; value=&quot;Slide 304 - &amp;quot;Water-Skiing&amp;quot;&quot;/&gt;&lt;property id=&quot;20307&quot; value=&quot;660&quot;/&gt;&lt;/object&gt;&lt;object type=&quot;3&quot; unique_id=&quot;179037&quot;&gt;&lt;property id=&quot;20148&quot; value=&quot;5&quot;/&gt;&lt;property id=&quot;20300&quot; value=&quot;Slide 2&quot;/&gt;&lt;property id=&quot;20307&quot; value=&quot;661&quot;/&gt;&lt;/object&gt;&lt;object type=&quot;3&quot; unique_id=&quot;255586&quot;&gt;&lt;property id=&quot;20148&quot; value=&quot;5&quot;/&gt;&lt;property id=&quot;20300&quot; value=&quot;Slide 3 - &amp;quot;Class Plan&amp;quot;&quot;/&gt;&lt;property id=&quot;20307&quot; value=&quot;706&quot;/&gt;&lt;/object&gt;&lt;object type=&quot;3&quot; unique_id=&quot;255587&quot;&gt;&lt;property id=&quot;20148&quot; value=&quot;5&quot;/&gt;&lt;property id=&quot;20300&quot; value=&quot;Slide 4 - &amp;quot;Chapter One&amp;quot;&quot;/&gt;&lt;property id=&quot;20307&quot; value=&quot;679&quot;/&gt;&lt;/object&gt;&lt;object type=&quot;3&quot; unique_id=&quot;255588&quot;&gt;&lt;property id=&quot;20148&quot; value=&quot;5&quot;/&gt;&lt;property id=&quot;20300&quot; value=&quot;Slide 5 - &amp;quot;Key Topics&amp;quot;&quot;/&gt;&lt;property id=&quot;20307&quot; value=&quot;680&quot;/&gt;&lt;/object&gt;&lt;object type=&quot;3&quot; unique_id=&quot;255589&quot;&gt;&lt;property id=&quot;20148&quot; value=&quot;5&quot;/&gt;&lt;property id=&quot;20300&quot; value=&quot;Slide 6 - &amp;quot;Objectives&amp;quot;&quot;/&gt;&lt;property id=&quot;20307&quot; value=&quot;681&quot;/&gt;&lt;/object&gt;&lt;object type=&quot;3&quot; unique_id=&quot;255590&quot;&gt;&lt;property id=&quot;20148&quot; value=&quot;5&quot;/&gt;&lt;property id=&quot;20300&quot; value=&quot;Slide 7 - &amp;quot;The Many Parts of a Boat&amp;quot;&quot;/&gt;&lt;property id=&quot;20307&quot; value=&quot;682&quot;/&gt;&lt;/object&gt;&lt;object type=&quot;3&quot; unique_id=&quot;255591&quot;&gt;&lt;property id=&quot;20148&quot; value=&quot;5&quot;/&gt;&lt;property id=&quot;20300&quot; value=&quot;Slide 8 - &amp;quot;The Many Parts of a Boat&amp;quot;&quot;/&gt;&lt;property id=&quot;20307&quot; value=&quot;683&quot;/&gt;&lt;/object&gt;&lt;object type=&quot;3&quot; unique_id=&quot;255592&quot;&gt;&lt;property id=&quot;20148&quot; value=&quot;5&quot;/&gt;&lt;property id=&quot;20300&quot; value=&quot;Slide 9 - &amp;quot;Types of Boat Hulls&amp;quot;&quot;/&gt;&lt;property id=&quot;20307&quot; value=&quot;684&quot;/&gt;&lt;/object&gt;&lt;object type=&quot;3&quot; unique_id=&quot;255593&quot;&gt;&lt;property id=&quot;20148&quot; value=&quot;5&quot;/&gt;&lt;property id=&quot;20300&quot; value=&quot;Slide 10 - &amp;quot;Types of Boat Hulls&amp;quot;&quot;/&gt;&lt;property id=&quot;20307&quot; value=&quot;685&quot;/&gt;&lt;/object&gt;&lt;object type=&quot;3&quot; unique_id=&quot;255594&quot;&gt;&lt;property id=&quot;20148&quot; value=&quot;5&quot;/&gt;&lt;property id=&quot;20300&quot; value=&quot;Slide 11 - &amp;quot;Types of Boat Hulls&amp;quot;&quot;/&gt;&lt;property id=&quot;20307&quot; value=&quot;686&quot;/&gt;&lt;/object&gt;&lt;object type=&quot;3&quot; unique_id=&quot;255595&quot;&gt;&lt;property id=&quot;20148&quot; value=&quot;5&quot;/&gt;&lt;property id=&quot;20300&quot; value=&quot;Slide 12 - &amp;quot;Types of Boat Hulls&amp;quot;&quot;/&gt;&lt;property id=&quot;20307&quot; value=&quot;687&quot;/&gt;&lt;/object&gt;&lt;object type=&quot;3&quot; unique_id=&quot;255596&quot;&gt;&lt;property id=&quot;20148&quot; value=&quot;5&quot;/&gt;&lt;property id=&quot;20300&quot; value=&quot;Slide 13 - &amp;quot;Types of Boat Hulls&amp;quot;&quot;/&gt;&lt;property id=&quot;20307&quot; value=&quot;688&quot;/&gt;&lt;/object&gt;&lt;object type=&quot;3&quot; unique_id=&quot;255597&quot;&gt;&lt;property id=&quot;20148&quot; value=&quot;5&quot;/&gt;&lt;property id=&quot;20300&quot; value=&quot;Slide 14 - &amp;quot;Types of Boat Hulls&amp;quot;&quot;/&gt;&lt;property id=&quot;20307&quot; value=&quot;689&quot;/&gt;&lt;/object&gt;&lt;object type=&quot;3&quot; unique_id=&quot;255598&quot;&gt;&lt;property id=&quot;20148&quot; value=&quot;5&quot;/&gt;&lt;property id=&quot;20300&quot; value=&quot;Slide 15 - &amp;quot;Length of a Vessel&amp;quot;&quot;/&gt;&lt;property id=&quot;20307&quot; value=&quot;690&quot;/&gt;&lt;/object&gt;&lt;object type=&quot;3&quot; unique_id=&quot;255599&quot;&gt;&lt;property id=&quot;20148&quot; value=&quot;5&quot;/&gt;&lt;property id=&quot;20300&quot; value=&quot;Slide 16 - &amp;quot;Length of a Vessel&amp;quot;&quot;/&gt;&lt;property id=&quot;20307&quot; value=&quot;691&quot;/&gt;&lt;/object&gt;&lt;object type=&quot;3&quot; unique_id=&quot;255600&quot;&gt;&lt;property id=&quot;20148&quot; value=&quot;5&quot;/&gt;&lt;property id=&quot;20300&quot; value=&quot;Slide 17 - &amp;quot;Types of Engines and Drives&amp;quot;&quot;/&gt;&lt;property id=&quot;20307&quot; value=&quot;692&quot;/&gt;&lt;/object&gt;&lt;object type=&quot;3&quot; unique_id=&quot;255601&quot;&gt;&lt;property id=&quot;20148&quot; value=&quot;5&quot;/&gt;&lt;property id=&quot;20300&quot; value=&quot;Slide 18 - &amp;quot;Types of Engines and Drives&amp;quot;&quot;/&gt;&lt;property id=&quot;20307&quot; value=&quot;693&quot;/&gt;&lt;/object&gt;&lt;object type=&quot;3&quot; unique_id=&quot;255602&quot;&gt;&lt;property id=&quot;20148&quot; value=&quot;5&quot;/&gt;&lt;property id=&quot;20300&quot; value=&quot;Slide 19 - &amp;quot;Types of Engines and Drives&amp;quot;&quot;/&gt;&lt;property id=&quot;20307&quot; value=&quot;694&quot;/&gt;&lt;/object&gt;&lt;object type=&quot;3&quot; unique_id=&quot;255603&quot;&gt;&lt;property id=&quot;20148&quot; value=&quot;5&quot;/&gt;&lt;property id=&quot;20300&quot; value=&quot;Slide 20 - &amp;quot;Types of Engines and Drives&amp;quot;&quot;/&gt;&lt;property id=&quot;20307&quot; value=&quot;695&quot;/&gt;&lt;/object&gt;&lt;object type=&quot;3&quot; unique_id=&quot;255604&quot;&gt;&lt;property id=&quot;20148&quot; value=&quot;5&quot;/&gt;&lt;property id=&quot;20300&quot; value=&quot;Slide 21 - &amp;quot;Types of Engines and Drives&amp;quot;&quot;/&gt;&lt;property id=&quot;20307&quot; value=&quot;696&quot;/&gt;&lt;/object&gt;&lt;object type=&quot;3&quot; unique_id=&quot;255605&quot;&gt;&lt;property id=&quot;20148&quot; value=&quot;5&quot;/&gt;&lt;property id=&quot;20300&quot; value=&quot;Slide 22 - &amp;quot;Personal Watercraft (PWC)&amp;quot;&quot;/&gt;&lt;property id=&quot;20307&quot; value=&quot;697&quot;/&gt;&lt;/object&gt;&lt;object type=&quot;3&quot; unique_id=&quot;255606&quot;&gt;&lt;property id=&quot;20148&quot; value=&quot;5&quot;/&gt;&lt;property id=&quot;20300&quot; value=&quot;Slide 23 - &amp;quot;Personal Watercraft (PWC)&amp;quot;&quot;/&gt;&lt;property id=&quot;20307&quot; value=&quot;698&quot;/&gt;&lt;/object&gt;&lt;object type=&quot;3&quot; unique_id=&quot;255607&quot;&gt;&lt;property id=&quot;20148&quot; value=&quot;5&quot;/&gt;&lt;property id=&quot;20300&quot; value=&quot;Slide 24 - &amp;quot;Personal Watercraft (PWC)&amp;quot;&quot;/&gt;&lt;property id=&quot;20307&quot; value=&quot;699&quot;/&gt;&lt;/object&gt;&lt;object type=&quot;3&quot; unique_id=&quot;255608&quot;&gt;&lt;property id=&quot;20148&quot; value=&quot;5&quot;/&gt;&lt;property id=&quot;20300&quot; value=&quot;Slide 25 - &amp;quot;Sailboats&amp;quot;&quot;/&gt;&lt;property id=&quot;20307&quot; value=&quot;700&quot;/&gt;&lt;/object&gt;&lt;object type=&quot;3&quot; unique_id=&quot;255609&quot;&gt;&lt;property id=&quot;20148&quot; value=&quot;5&quot;/&gt;&lt;property id=&quot;20300&quot; value=&quot;Slide 26&quot;/&gt;&lt;property id=&quot;20307&quot; value=&quot;701&quot;/&gt;&lt;/object&gt;&lt;object type=&quot;3&quot; unique_id=&quot;255610&quot;&gt;&lt;property id=&quot;20148&quot; value=&quot;5&quot;/&gt;&lt;property id=&quot;20300&quot; value=&quot;Slide 27&quot;/&gt;&lt;property id=&quot;20307&quot; value=&quot;702&quot;/&gt;&lt;/object&gt;&lt;object type=&quot;3&quot; unique_id=&quot;255611&quot;&gt;&lt;property id=&quot;20148&quot; value=&quot;5&quot;/&gt;&lt;property id=&quot;20300&quot; value=&quot;Slide 28&quot;/&gt;&lt;property id=&quot;20307&quot; value=&quot;703&quot;/&gt;&lt;/object&gt;&lt;object type=&quot;3&quot; unique_id=&quot;255612&quot;&gt;&lt;property id=&quot;20148&quot; value=&quot;5&quot;/&gt;&lt;property id=&quot;20300&quot; value=&quot;Slide 49 - &amp;quot;Trailering Your Vessel&amp;quot;&quot;/&gt;&lt;property id=&quot;20307&quot; value=&quot;707&quot;/&gt;&lt;/object&gt;&lt;object type=&quot;3&quot; unique_id=&quot;255613&quot;&gt;&lt;property id=&quot;20148&quot; value=&quot;5&quot;/&gt;&lt;property id=&quot;20300&quot; value=&quot;Slide 59 - &amp;quot;Vessel Maintenance&amp;quot;&quot;/&gt;&lt;property id=&quot;20307&quot; value=&quot;708&quot;/&gt;&lt;/object&gt;&lt;object type=&quot;3&quot; unique_id=&quot;255614&quot;&gt;&lt;property id=&quot;20148&quot; value=&quot;5&quot;/&gt;&lt;property id=&quot;20300&quot; value=&quot;Slide 63 - &amp;quot;Preventing Theft&amp;quot;&quot;/&gt;&lt;property id=&quot;20307&quot; value=&quot;709&quot;/&gt;&lt;/object&gt;&lt;object type=&quot;3&quot; unique_id=&quot;255615&quot;&gt;&lt;property id=&quot;20148&quot; value=&quot;5&quot;/&gt;&lt;property id=&quot;20300&quot; value=&quot;Slide 72 - &amp;quot;Casting Off&amp;quot;&quot;/&gt;&lt;property id=&quot;20307&quot; value=&quot;710&quot;/&gt;&lt;/object&gt;&lt;object type=&quot;3&quot; unique_id=&quot;255616&quot;&gt;&lt;property id=&quot;20148&quot; value=&quot;5&quot;/&gt;&lt;property id=&quot;20300&quot; value=&quot;Slide 109 - &amp;quot;Night Navigation&amp;quot;&quot;/&gt;&lt;property id=&quot;20307&quot; value=&quot;711&quot;/&gt;&lt;/object&gt;&lt;object type=&quot;3&quot; unique_id=&quot;255617&quot;&gt;&lt;property id=&quot;20148&quot; value=&quot;5&quot;/&gt;&lt;property id=&quot;20300&quot; value=&quot;Slide 135 - &amp;quot;Changing Water Levels&amp;quot;&quot;/&gt;&lt;property id=&quot;20307&quot; value=&quot;712&quot;/&gt;&lt;/object&gt;&lt;object type=&quot;3&quot; unique_id=&quot;255618&quot;&gt;&lt;property id=&quot;20148&quot; value=&quot;5&quot;/&gt;&lt;property id=&quot;20300&quot; value=&quot;Slide 150 - &amp;quot;Avoid Propeller Strike Injuries&amp;quot;&quot;/&gt;&lt;property id=&quot;20307&quot; value=&quot;713&quot;/&gt;&lt;/object&gt;&lt;object type=&quot;3&quot; unique_id=&quot;255619&quot;&gt;&lt;property id=&quot;20148&quot; value=&quot;5&quot;/&gt;&lt;property id=&quot;20300&quot; value=&quot;Slide 169 - &amp;quot;Alcohol and Drugs&amp;quot;&quot;/&gt;&lt;property id=&quot;20307&quot; value=&quot;714&quot;/&gt;&lt;/object&gt;&lt;object type=&quot;3&quot; unique_id=&quot;255620&quot;&gt;&lt;property id=&quot;20148&quot; value=&quot;5&quot;/&gt;&lt;property id=&quot;20300&quot; value=&quot;Slide 173 - &amp;quot;Obstructing Navigation&amp;quot;&quot;/&gt;&lt;property id=&quot;20307&quot; value=&quot;715&quot;/&gt;&lt;/object&gt;&lt;object type=&quot;3&quot; unique_id=&quot;255621&quot;&gt;&lt;property id=&quot;20148&quot; value=&quot;5&quot;/&gt;&lt;property id=&quot;20300&quot; value=&quot;Slide 177 - &amp;quot;Personal Flotation Devices (PFDs)&amp;quot;&quot;/&gt;&lt;property id=&quot;20307&quot; value=&quot;716&quot;/&gt;&lt;/object&gt;&lt;object type=&quot;3&quot; unique_id=&quot;255622&quot;&gt;&lt;property id=&quot;20148&quot; value=&quot;5&quot;/&gt;&lt;property id=&quot;20300&quot; value=&quot;Slide 192 - &amp;quot;Ventilation Systems&amp;quot;&quot;/&gt;&lt;property id=&quot;20307&quot; value=&quot;717&quot;/&gt;&lt;/object&gt;&lt;object type=&quot;3&quot; unique_id=&quot;255623&quot;&gt;&lt;property id=&quot;20148&quot; value=&quot;5&quot;/&gt;&lt;property id=&quot;20300&quot; value=&quot;Slide 194 - &amp;quot;Navigation Lights&amp;quot;&quot;/&gt;&lt;property id=&quot;20307&quot; value=&quot;718&quot;/&gt;&lt;/object&gt;&lt;object type=&quot;3&quot; unique_id=&quot;255624&quot;&gt;&lt;property id=&quot;20148&quot; value=&quot;5&quot;/&gt;&lt;property id=&quot;20300&quot; value=&quot;Slide 195 - &amp;quot;Navigation Lights&amp;quot;&quot;/&gt;&lt;property id=&quot;20307&quot; value=&quot;719&quot;/&gt;&lt;/object&gt;&lt;object type=&quot;3&quot; unique_id=&quot;255625&quot;&gt;&lt;property id=&quot;20148&quot; value=&quot;5&quot;/&gt;&lt;property id=&quot;20300&quot; value=&quot;Slide 202 - &amp;quot;Visual Distress Signals&amp;quot;&quot;/&gt;&lt;property id=&quot;20307&quot; value=&quot;720&quot;/&gt;&lt;/object&gt;&lt;object type=&quot;3&quot; unique_id=&quot;255626&quot;&gt;&lt;property id=&quot;20148&quot; value=&quot;5&quot;/&gt;&lt;property id=&quot;20300&quot; value=&quot;Slide 208 - &amp;quot;Other Equipment and Regulations&amp;quot;&quot;/&gt;&lt;property id=&quot;20307&quot; value=&quot;721&quot;/&gt;&lt;/object&gt;&lt;object type=&quot;3&quot; unique_id=&quot;255627&quot;&gt;&lt;property id=&quot;20148&quot; value=&quot;5&quot;/&gt;&lt;property id=&quot;20300&quot; value=&quot;Slide 212 - &amp;quot;Waste, Oil, and Trash Disposal&amp;quot;&quot;/&gt;&lt;property id=&quot;20307&quot; value=&quot;722&quot;/&gt;&lt;/object&gt;&lt;object type=&quot;3&quot; unique_id=&quot;255628&quot;&gt;&lt;property id=&quot;20148&quot; value=&quot;5&quot;/&gt;&lt;property id=&quot;20300&quot; value=&quot;Slide 217 - &amp;quot;Waste, Oil, and Trash Disposal&amp;quot;&quot;/&gt;&lt;property id=&quot;20307&quot; value=&quot;723&quot;/&gt;&lt;/object&gt;&lt;object type=&quot;3&quot; unique_id=&quot;255629&quot;&gt;&lt;property id=&quot;20148&quot; value=&quot;5&quot;/&gt;&lt;property id=&quot;20300&quot; value=&quot;Slide 224 - &amp;quot;Stop Spread of Nuisance Species&amp;quot;&quot;/&gt;&lt;property id=&quot;20307&quot; value=&quot;724&quot;/&gt;&lt;/object&gt;&lt;object type=&quot;3&quot; unique_id=&quot;255630&quot;&gt;&lt;property id=&quot;20148&quot; value=&quot;5&quot;/&gt;&lt;property id=&quot;20300&quot; value=&quot;Slide 228 - &amp;quot;Chapter Five&amp;#x0D;&amp;#x0A;&amp;quot;&quot;/&gt;&lt;property id=&quot;20307&quot; value=&quot;725&quot;/&gt;&lt;/object&gt;&lt;object type=&quot;3&quot; unique_id=&quot;255631&quot;&gt;&lt;property id=&quot;20148&quot; value=&quot;5&quot;/&gt;&lt;property id=&quot;20300&quot; value=&quot;Slide 229 - &amp;quot;Key Topics&amp;quot;&quot;/&gt;&lt;property id=&quot;20307&quot; value=&quot;726&quot;/&gt;&lt;/object&gt;&lt;object type=&quot;3&quot; unique_id=&quot;255632&quot;&gt;&lt;property id=&quot;20148&quot; value=&quot;5&quot;/&gt;&lt;property id=&quot;20300&quot; value=&quot;Slide 230 - &amp;quot;Objectives&amp;quot;&quot;/&gt;&lt;property id=&quot;20307&quot; value=&quot;727&quot;/&gt;&lt;/object&gt;&lt;object type=&quot;3&quot; unique_id=&quot;255633&quot;&gt;&lt;property id=&quot;20148&quot; value=&quot;5&quot;/&gt;&lt;property id=&quot;20300&quot; value=&quot;Slide 231 - &amp;quot;Objectives&amp;quot;&quot;/&gt;&lt;property id=&quot;20307&quot; value=&quot;728&quot;/&gt;&lt;/object&gt;&lt;object type=&quot;3&quot; unique_id=&quot;255634&quot;&gt;&lt;property id=&quot;20148&quot; value=&quot;5&quot;/&gt;&lt;property id=&quot;20300&quot; value=&quot;Slide 232 - &amp;quot;Objectives&amp;quot;&quot;/&gt;&lt;property id=&quot;20307&quot; value=&quot;729&quot;/&gt;&lt;/object&gt;&lt;object type=&quot;3&quot; unique_id=&quot;255635&quot;&gt;&lt;property id=&quot;20148&quot; value=&quot;5&quot;/&gt;&lt;property id=&quot;20300&quot; value=&quot;Slide 233 - &amp;quot;Risk Management&amp;quot;&quot;/&gt;&lt;property id=&quot;20307&quot; value=&quot;730&quot;/&gt;&lt;/object&gt;&lt;object type=&quot;3&quot; unique_id=&quot;255636&quot;&gt;&lt;property id=&quot;20148&quot; value=&quot;5&quot;/&gt;&lt;property id=&quot;20300&quot; value=&quot;Slide 234 - &amp;quot;Risk Management&amp;quot;&quot;/&gt;&lt;property id=&quot;20307&quot; value=&quot;731&quot;/&gt;&lt;/object&gt;&lt;object type=&quot;3&quot; unique_id=&quot;255637&quot;&gt;&lt;property id=&quot;20148&quot; value=&quot;5&quot;/&gt;&lt;property id=&quot;20300&quot; value=&quot;Slide 235 - &amp;quot;Risk Management&amp;quot;&quot;/&gt;&lt;property id=&quot;20307&quot; value=&quot;732&quot;/&gt;&lt;/object&gt;&lt;object type=&quot;3&quot; unique_id=&quot;255638&quot;&gt;&lt;property id=&quot;20148&quot; value=&quot;5&quot;/&gt;&lt;property id=&quot;20300&quot; value=&quot;Slide 236 - &amp;quot;Risk Management&amp;quot;&quot;/&gt;&lt;property id=&quot;20307&quot; value=&quot;733&quot;/&gt;&lt;/object&gt;&lt;object type=&quot;3&quot; unique_id=&quot;255639&quot;&gt;&lt;property id=&quot;20148&quot; value=&quot;5&quot;/&gt;&lt;property id=&quot;20300&quot; value=&quot;Slide 237 - &amp;quot;Risk Management&amp;quot;&quot;/&gt;&lt;property id=&quot;20307&quot; value=&quot;734&quot;/&gt;&lt;/object&gt;&lt;object type=&quot;3&quot; unique_id=&quot;255640&quot;&gt;&lt;property id=&quot;20148&quot; value=&quot;5&quot;/&gt;&lt;property id=&quot;20300&quot; value=&quot;Slide 238 - &amp;quot;Risk Management&amp;quot;&quot;/&gt;&lt;property id=&quot;20307&quot; value=&quot;735&quot;/&gt;&lt;/object&gt;&lt;object type=&quot;3&quot; unique_id=&quot;255641&quot;&gt;&lt;property id=&quot;20148&quot; value=&quot;5&quot;/&gt;&lt;property id=&quot;20300&quot; value=&quot;Slide 239 - &amp;quot;Risk Management&amp;quot;&quot;/&gt;&lt;property id=&quot;20307&quot; value=&quot;736&quot;/&gt;&lt;/object&gt;&lt;object type=&quot;3&quot; unique_id=&quot;255642&quot;&gt;&lt;property id=&quot;20148&quot; value=&quot;5&quot;/&gt;&lt;property id=&quot;20300&quot; value=&quot;Slide 240 - &amp;quot;Risk Management&amp;quot;&quot;/&gt;&lt;property id=&quot;20307&quot; value=&quot;737&quot;/&gt;&lt;/object&gt;&lt;object type=&quot;3&quot; unique_id=&quot;255643&quot;&gt;&lt;property id=&quot;20148&quot; value=&quot;5&quot;/&gt;&lt;property id=&quot;20300&quot; value=&quot;Slide 241 - &amp;quot;Boating Accidents&amp;quot;&quot;/&gt;&lt;property id=&quot;20307&quot; value=&quot;738&quot;/&gt;&lt;/object&gt;&lt;object type=&quot;3&quot; unique_id=&quot;255644&quot;&gt;&lt;property id=&quot;20148&quot; value=&quot;5&quot;/&gt;&lt;property id=&quot;20300&quot; value=&quot;Slide 242 - &amp;quot;Boating Accidents&amp;quot;&quot;/&gt;&lt;property id=&quot;20307&quot; value=&quot;739&quot;/&gt;&lt;/object&gt;&lt;object type=&quot;3&quot; unique_id=&quot;255645&quot;&gt;&lt;property id=&quot;20148&quot; value=&quot;5&quot;/&gt;&lt;property id=&quot;20300&quot; value=&quot;Slide 243 - &amp;quot;Boating Accidents&amp;quot;&quot;/&gt;&lt;property id=&quot;20307&quot; value=&quot;740&quot;/&gt;&lt;/object&gt;&lt;object type=&quot;3&quot; unique_id=&quot;255646&quot;&gt;&lt;property id=&quot;20148&quot; value=&quot;5&quot;/&gt;&lt;property id=&quot;20300&quot; value=&quot;Slide 244 - &amp;quot;Boating Accidents&amp;quot;&quot;/&gt;&lt;property id=&quot;20307&quot; value=&quot;741&quot;/&gt;&lt;/object&gt;&lt;object type=&quot;3&quot; unique_id=&quot;255647&quot;&gt;&lt;property id=&quot;20148&quot; value=&quot;5&quot;/&gt;&lt;property id=&quot;20300&quot; value=&quot;Slide 245 - &amp;quot;Boating Accidents&amp;quot;&quot;/&gt;&lt;property id=&quot;20307&quot; value=&quot;742&quot;/&gt;&lt;/object&gt;&lt;object type=&quot;3&quot; unique_id=&quot;255648&quot;&gt;&lt;property id=&quot;20148&quot; value=&quot;5&quot;/&gt;&lt;property id=&quot;20300&quot; value=&quot;Slide 246 - &amp;quot;Boating Accidents&amp;quot;&quot;/&gt;&lt;property id=&quot;20307&quot; value=&quot;743&quot;/&gt;&lt;/object&gt;&lt;object type=&quot;3&quot; unique_id=&quot;255649&quot;&gt;&lt;property id=&quot;20148&quot; value=&quot;5&quot;/&gt;&lt;property id=&quot;20300&quot; value=&quot;Slide 247 - &amp;quot;Boating Accidents&amp;quot;&quot;/&gt;&lt;property id=&quot;20307&quot; value=&quot;744&quot;/&gt;&lt;/object&gt;&lt;object type=&quot;3&quot; unique_id=&quot;255650&quot;&gt;&lt;property id=&quot;20148&quot; value=&quot;5&quot;/&gt;&lt;property id=&quot;20300&quot; value=&quot;Slide 248 - &amp;quot;Boating Accidents&amp;quot;&quot;/&gt;&lt;property id=&quot;20307&quot; value=&quot;745&quot;/&gt;&lt;/object&gt;&lt;object type=&quot;3&quot; unique_id=&quot;255651&quot;&gt;&lt;property id=&quot;20148&quot; value=&quot;5&quot;/&gt;&lt;property id=&quot;20300&quot; value=&quot;Slide 249 - &amp;quot;Boating Accidents&amp;quot;&quot;/&gt;&lt;property id=&quot;20307&quot; value=&quot;746&quot;/&gt;&lt;/object&gt;&lt;object type=&quot;3&quot; unique_id=&quot;255652&quot;&gt;&lt;property id=&quot;20148&quot; value=&quot;5&quot;/&gt;&lt;property id=&quot;20300&quot; value=&quot;Slide 250 - &amp;quot;Boating Accidents&amp;quot;&quot;/&gt;&lt;property id=&quot;20307&quot; value=&quot;747&quot;/&gt;&lt;/object&gt;&lt;object type=&quot;3&quot; unique_id=&quot;255653&quot;&gt;&lt;property id=&quot;20148&quot; value=&quot;5&quot;/&gt;&lt;property id=&quot;20300&quot; value=&quot;Slide 251 - &amp;quot;Boating Accidents&amp;quot;&quot;/&gt;&lt;property id=&quot;20307&quot; value=&quot;748&quot;/&gt;&lt;/object&gt;&lt;object type=&quot;3&quot; unique_id=&quot;255654&quot;&gt;&lt;property id=&quot;20148&quot; value=&quot;5&quot;/&gt;&lt;property id=&quot;20300&quot; value=&quot;Slide 252 - &amp;quot;Boating Accidents&amp;quot;&quot;/&gt;&lt;property id=&quot;20307&quot; value=&quot;749&quot;/&gt;&lt;/object&gt;&lt;object type=&quot;3&quot; unique_id=&quot;255655&quot;&gt;&lt;property id=&quot;20148&quot; value=&quot;5&quot;/&gt;&lt;property id=&quot;20300&quot; value=&quot;Slide 253 - &amp;quot;Boating Accidents&amp;quot;&quot;/&gt;&lt;property id=&quot;20307&quot; value=&quot;750&quot;/&gt;&lt;/object&gt;&lt;object type=&quot;3&quot; unique_id=&quot;255656&quot;&gt;&lt;property id=&quot;20148&quot; value=&quot;5&quot;/&gt;&lt;property id=&quot;20300&quot; value=&quot;Slide 254 - &amp;quot;Personal Injuries&amp;quot;&quot;/&gt;&lt;property id=&quot;20307&quot; value=&quot;751&quot;/&gt;&lt;/object&gt;&lt;object type=&quot;3&quot; unique_id=&quot;255657&quot;&gt;&lt;property id=&quot;20148&quot; value=&quot;5&quot;/&gt;&lt;property id=&quot;20300&quot; value=&quot;Slide 255 - &amp;quot;Personal Injuries&amp;quot;&quot;/&gt;&lt;property id=&quot;20307&quot; value=&quot;752&quot;/&gt;&lt;/object&gt;&lt;object type=&quot;3&quot; unique_id=&quot;255658&quot;&gt;&lt;property id=&quot;20148&quot; value=&quot;5&quot;/&gt;&lt;property id=&quot;20300&quot; value=&quot;Slide 256 - &amp;quot;Personal Injuries&amp;quot;&quot;/&gt;&lt;property id=&quot;20307&quot; value=&quot;753&quot;/&gt;&lt;/object&gt;&lt;object type=&quot;3&quot; unique_id=&quot;255659&quot;&gt;&lt;property id=&quot;20148&quot; value=&quot;5&quot;/&gt;&lt;property id=&quot;20300&quot; value=&quot;Slide 257 - &amp;quot;Personal Injuries&amp;quot;&quot;/&gt;&lt;property id=&quot;20307&quot; value=&quot;754&quot;/&gt;&lt;/object&gt;&lt;object type=&quot;3&quot; unique_id=&quot;255660&quot;&gt;&lt;property id=&quot;20148&quot; value=&quot;5&quot;/&gt;&lt;property id=&quot;20300&quot; value=&quot;Slide 258 - &amp;quot;Personal Injuries&amp;quot;&quot;/&gt;&lt;property id=&quot;20307&quot; value=&quot;755&quot;/&gt;&lt;/object&gt;&lt;object type=&quot;3&quot; unique_id=&quot;255661&quot;&gt;&lt;property id=&quot;20148&quot; value=&quot;5&quot;/&gt;&lt;property id=&quot;20300&quot; value=&quot;Slide 259 - &amp;quot;Personal Injuries&amp;quot;&quot;/&gt;&lt;property id=&quot;20307&quot; value=&quot;756&quot;/&gt;&lt;/object&gt;&lt;object type=&quot;3&quot; unique_id=&quot;255662&quot;&gt;&lt;property id=&quot;20148&quot; value=&quot;5&quot;/&gt;&lt;property id=&quot;20300&quot; value=&quot;Slide 260 - &amp;quot;Personal Injuries&amp;quot;&quot;/&gt;&lt;property id=&quot;20307&quot; value=&quot;757&quot;/&gt;&lt;/object&gt;&lt;object type=&quot;3&quot; unique_id=&quot;255663&quot;&gt;&lt;property id=&quot;20148&quot; value=&quot;5&quot;/&gt;&lt;property id=&quot;20300&quot; value=&quot;Slide 261 - &amp;quot;Personal Injuries&amp;quot;&quot;/&gt;&lt;property id=&quot;20307&quot; value=&quot;758&quot;/&gt;&lt;/object&gt;&lt;object type=&quot;3&quot; unique_id=&quot;255664&quot;&gt;&lt;property id=&quot;20148&quot; value=&quot;5&quot;/&gt;&lt;property id=&quot;20300&quot; value=&quot;Slide 262 - &amp;quot;Personal Injuries&amp;quot;&quot;/&gt;&lt;property id=&quot;20307&quot; value=&quot;759&quot;/&gt;&lt;/object&gt;&lt;object type=&quot;3&quot; unique_id=&quot;255665&quot;&gt;&lt;property id=&quot;20148&quot; value=&quot;5&quot;/&gt;&lt;property id=&quot;20300&quot; value=&quot;Slide 263 - &amp;quot;Personal Injuries&amp;quot;&quot;/&gt;&lt;property id=&quot;20307&quot; value=&quot;760&quot;/&gt;&lt;/object&gt;&lt;object type=&quot;3&quot; unique_id=&quot;255666&quot;&gt;&lt;property id=&quot;20148&quot; value=&quot;5&quot;/&gt;&lt;property id=&quot;20300&quot; value=&quot;Slide 264 - &amp;quot;Personal Injuries&amp;quot;&quot;/&gt;&lt;property id=&quot;20307&quot; value=&quot;761&quot;/&gt;&lt;/object&gt;&lt;object type=&quot;3&quot; unique_id=&quot;255667&quot;&gt;&lt;property id=&quot;20148&quot; value=&quot;5&quot;/&gt;&lt;property id=&quot;20300&quot; value=&quot;Slide 265 - &amp;quot;Personal Injuries&amp;quot;&quot;/&gt;&lt;property id=&quot;20307&quot; value=&quot;762&quot;/&gt;&lt;/object&gt;&lt;object type=&quot;3&quot; unique_id=&quot;255668&quot;&gt;&lt;property id=&quot;20148&quot; value=&quot;5&quot;/&gt;&lt;property id=&quot;20300&quot; value=&quot;Slide 266 - &amp;quot;Personal Injuries&amp;quot;&quot;/&gt;&lt;property id=&quot;20307&quot; value=&quot;763&quot;/&gt;&lt;/object&gt;&lt;object type=&quot;3&quot; unique_id=&quot;255669&quot;&gt;&lt;property id=&quot;20148&quot; value=&quot;5&quot;/&gt;&lt;property id=&quot;20300&quot; value=&quot;Slide 267 - &amp;quot;Personal Injuries&amp;quot;&quot;/&gt;&lt;property id=&quot;20307&quot; value=&quot;764&quot;/&gt;&lt;/object&gt;&lt;object type=&quot;3&quot; unique_id=&quot;255670&quot;&gt;&lt;property id=&quot;20148&quot; value=&quot;5&quot;/&gt;&lt;property id=&quot;20300&quot; value=&quot;Slide 268 - &amp;quot;Personal Injuries&amp;quot;&quot;/&gt;&lt;property id=&quot;20307&quot; value=&quot;765&quot;/&gt;&lt;/object&gt;&lt;object type=&quot;3&quot; unique_id=&quot;255671&quot;&gt;&lt;property id=&quot;20148&quot; value=&quot;5&quot;/&gt;&lt;property id=&quot;20300&quot; value=&quot;Slide 269 - &amp;quot;Personal Injuries&amp;quot;&quot;/&gt;&lt;property id=&quot;20307&quot; value=&quot;766&quot;/&gt;&lt;/object&gt;&lt;object type=&quot;3&quot; unique_id=&quot;255672&quot;&gt;&lt;property id=&quot;20148&quot; value=&quot;5&quot;/&gt;&lt;property id=&quot;20300&quot; value=&quot;Slide 270 - &amp;quot;Personal Injuries&amp;quot;&quot;/&gt;&lt;property id=&quot;20307&quot; value=&quot;767&quot;/&gt;&lt;/object&gt;&lt;object type=&quot;3&quot; unique_id=&quot;255673&quot;&gt;&lt;property id=&quot;20148&quot; value=&quot;5&quot;/&gt;&lt;property id=&quot;20300&quot; value=&quot;Slide 271 - &amp;quot;Personal Injuries&amp;quot;&quot;/&gt;&lt;property id=&quot;20307&quot; value=&quot;768&quot;/&gt;&lt;/object&gt;&lt;object type=&quot;3&quot; unique_id=&quot;255674&quot;&gt;&lt;property id=&quot;20148&quot; value=&quot;5&quot;/&gt;&lt;property id=&quot;20300&quot; value=&quot;Slide 272 - &amp;quot;Personal Injuries&amp;quot;&quot;/&gt;&lt;property id=&quot;20307&quot; value=&quot;769&quot;/&gt;&lt;/object&gt;&lt;object type=&quot;3&quot; unique_id=&quot;255675&quot;&gt;&lt;property id=&quot;20148&quot; value=&quot;5&quot;/&gt;&lt;property id=&quot;20300&quot; value=&quot;Slide 273 - &amp;quot;Personal Injuries&amp;quot;&quot;/&gt;&lt;property id=&quot;20307&quot; value=&quot;770&quot;/&gt;&lt;/object&gt;&lt;object type=&quot;3&quot; unique_id=&quot;255676&quot;&gt;&lt;property id=&quot;20148&quot; value=&quot;5&quot;/&gt;&lt;property id=&quot;20300&quot; value=&quot;Slide 274 - &amp;quot;Personal Injuries&amp;quot;&quot;/&gt;&lt;property id=&quot;20307&quot; value=&quot;771&quot;/&gt;&lt;/object&gt;&lt;object type=&quot;3&quot; unique_id=&quot;255677&quot;&gt;&lt;property id=&quot;20148&quot; value=&quot;5&quot;/&gt;&lt;property id=&quot;20300&quot; value=&quot;Slide 275 - &amp;quot;Weather Emergencies&amp;quot;&quot;/&gt;&lt;property id=&quot;20307&quot; value=&quot;772&quot;/&gt;&lt;/object&gt;&lt;object type=&quot;3&quot; unique_id=&quot;255678&quot;&gt;&lt;property id=&quot;20148&quot; value=&quot;5&quot;/&gt;&lt;property id=&quot;20300&quot; value=&quot;Slide 276 - &amp;quot;Weather Emergencies&amp;quot;&quot;/&gt;&lt;property id=&quot;20307&quot; value=&quot;773&quot;/&gt;&lt;/object&gt;&lt;object type=&quot;3&quot; unique_id=&quot;255679&quot;&gt;&lt;property id=&quot;20148&quot; value=&quot;5&quot;/&gt;&lt;property id=&quot;20300&quot; value=&quot;Slide 277 - &amp;quot;Weather Emergencies&amp;quot;&quot;/&gt;&lt;property id=&quot;20307&quot; value=&quot;774&quot;/&gt;&lt;/object&gt;&lt;object type=&quot;3&quot; unique_id=&quot;255680&quot;&gt;&lt;property id=&quot;20148&quot; value=&quot;5&quot;/&gt;&lt;property id=&quot;20300&quot; value=&quot;Slide 278 - &amp;quot;Weather Emergencies&amp;quot;&quot;/&gt;&lt;property id=&quot;20307&quot; value=&quot;775&quot;/&gt;&lt;/object&gt;&lt;object type=&quot;3&quot; unique_id=&quot;255681&quot;&gt;&lt;property id=&quot;20148&quot; value=&quot;5&quot;/&gt;&lt;property id=&quot;20300&quot; value=&quot;Slide 279 - &amp;quot;Weather Emergencies&amp;quot;&quot;/&gt;&lt;property id=&quot;20307&quot; value=&quot;776&quot;/&gt;&lt;/object&gt;&lt;object type=&quot;3&quot; unique_id=&quot;255682&quot;&gt;&lt;property id=&quot;20148&quot; value=&quot;5&quot;/&gt;&lt;property id=&quot;20300&quot; value=&quot;Slide 280 - &amp;quot;Weather Emergencies&amp;quot;&quot;/&gt;&lt;property id=&quot;20307&quot; value=&quot;777&quot;/&gt;&lt;/object&gt;&lt;object type=&quot;3&quot; unique_id=&quot;255683&quot;&gt;&lt;property id=&quot;20148&quot; value=&quot;5&quot;/&gt;&lt;property id=&quot;20300&quot; value=&quot;Slide 281 - &amp;quot;Summoning Help&amp;quot;&quot;/&gt;&lt;property id=&quot;20307&quot; value=&quot;778&quot;/&gt;&lt;/object&gt;&lt;object type=&quot;3&quot; unique_id=&quot;255684&quot;&gt;&lt;property id=&quot;20148&quot; value=&quot;5&quot;/&gt;&lt;property id=&quot;20300&quot; value=&quot;Slide 282&quot;/&gt;&lt;property id=&quot;20307&quot; value=&quot;779&quot;/&gt;&lt;/object&gt;&lt;object type=&quot;3&quot; unique_id=&quot;255685&quot;&gt;&lt;property id=&quot;20148&quot; value=&quot;5&quot;/&gt;&lt;property id=&quot;20300&quot; value=&quot;Slide 286 - &amp;quot;Objectives&amp;quot;&quot;/&gt;&lt;property id=&quot;20307&quot; value=&quot;780&quot;/&gt;&lt;/object&gt;&lt;object type=&quot;3&quot; unique_id=&quot;264310&quot;&gt;&lt;property id=&quot;20148&quot; value=&quot;5&quot;/&gt;&lt;property id=&quot;20300&quot; value=&quot;Slide 167&quot;/&gt;&lt;property id=&quot;20307&quot; value=&quot;781&quot;/&gt;&lt;/object&gt;&lt;/object&gt;&lt;object type=&quot;8&quot; unique_id=&quot;10018&quot;&gt;&lt;/object&gt;&lt;/object&gt;&lt;/database&gt;"/>
  <p:tag name="SECTOMILLISECCONVERTED" val="1"/>
</p:tagLst>
</file>

<file path=ppt/theme/theme1.xml><?xml version="1.0" encoding="utf-8"?>
<a:theme xmlns:a="http://schemas.openxmlformats.org/drawingml/2006/main" name="Office Theme">
  <a:themeElements>
    <a:clrScheme name="Boat Ed">
      <a:dk1>
        <a:sysClr val="windowText" lastClr="000000"/>
      </a:dk1>
      <a:lt1>
        <a:sysClr val="window" lastClr="FFFFFF"/>
      </a:lt1>
      <a:dk2>
        <a:srgbClr val="04617B"/>
      </a:dk2>
      <a:lt2>
        <a:srgbClr val="DBF5F9"/>
      </a:lt2>
      <a:accent1>
        <a:srgbClr val="0F6FC6"/>
      </a:accent1>
      <a:accent2>
        <a:srgbClr val="0F6FC6"/>
      </a:accent2>
      <a:accent3>
        <a:srgbClr val="59A9F2"/>
      </a:accent3>
      <a:accent4>
        <a:srgbClr val="0F6FC6"/>
      </a:accent4>
      <a:accent5>
        <a:srgbClr val="7CCA62"/>
      </a:accent5>
      <a:accent6>
        <a:srgbClr val="A5C249"/>
      </a:accent6>
      <a:hlink>
        <a:srgbClr val="59A9F2"/>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A33B7198FAAFD48A6779070B4EEC5A9" ma:contentTypeVersion="2" ma:contentTypeDescription="Create a new document." ma:contentTypeScope="" ma:versionID="8f466e897702e7aa8aaf6cc31f7765bf">
  <xsd:schema xmlns:xsd="http://www.w3.org/2001/XMLSchema" xmlns:xs="http://www.w3.org/2001/XMLSchema" xmlns:p="http://schemas.microsoft.com/office/2006/metadata/properties" xmlns:ns2="03255c39-867f-4d07-a051-10574fe46503" targetNamespace="http://schemas.microsoft.com/office/2006/metadata/properties" ma:root="true" ma:fieldsID="2fff28072fe203f1a4fba7532b03c3d9" ns2:_="">
    <xsd:import namespace="03255c39-867f-4d07-a051-10574fe46503"/>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255c39-867f-4d07-a051-10574fe465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8FAC7F-517A-49EE-896E-2D26FEC66751}">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BE71914-E8A5-49A7-AC1E-27A008DEDA73}">
  <ds:schemaRefs>
    <ds:schemaRef ds:uri="http://schemas.microsoft.com/sharepoint/v3/contenttype/forms"/>
  </ds:schemaRefs>
</ds:datastoreItem>
</file>

<file path=customXml/itemProps3.xml><?xml version="1.0" encoding="utf-8"?>
<ds:datastoreItem xmlns:ds="http://schemas.openxmlformats.org/officeDocument/2006/customXml" ds:itemID="{92BCF1D3-FB43-4048-BBAD-A0AB4398D5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255c39-867f-4d07-a051-10574fe465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17704</TotalTime>
  <Words>2241</Words>
  <Application>Microsoft Office PowerPoint</Application>
  <PresentationFormat>On-screen Show (4:3)</PresentationFormat>
  <Paragraphs>230</Paragraphs>
  <Slides>40</Slides>
  <Notes>33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40</vt:i4>
      </vt:variant>
    </vt:vector>
  </HeadingPairs>
  <TitlesOfParts>
    <vt:vector size="46" baseType="lpstr">
      <vt:lpstr>Arial</vt:lpstr>
      <vt:lpstr>Arial Black</vt:lpstr>
      <vt:lpstr>Calibri</vt:lpstr>
      <vt:lpstr>Wingdings</vt:lpstr>
      <vt:lpstr>Office Theme</vt:lpstr>
      <vt:lpstr>title page</vt:lpstr>
      <vt:lpstr>Capitulo 6</vt:lpstr>
      <vt:lpstr>Temas Claves</vt:lpstr>
      <vt:lpstr> Debe saber como…</vt:lpstr>
      <vt:lpstr>Debe saber como…</vt:lpstr>
      <vt:lpstr>Responsabilidades del Operador </vt:lpstr>
      <vt:lpstr>Responsabilidades del Operador </vt:lpstr>
      <vt:lpstr>Responsabilidades del Operador</vt:lpstr>
      <vt:lpstr>Responsabilidades del Operador</vt:lpstr>
      <vt:lpstr>Responsabilidades del Operador</vt:lpstr>
      <vt:lpstr>Responsabilidades del Operador</vt:lpstr>
      <vt:lpstr>Responsabilidades del Operador</vt:lpstr>
      <vt:lpstr>Responsabilidades del Operador</vt:lpstr>
      <vt:lpstr>Responsabilidad del operador hacia el Medio Ambiente</vt:lpstr>
      <vt:lpstr>Responsabilidad hacia los demás que utilizan las vías marinas</vt:lpstr>
      <vt:lpstr>Embarcaciones pequeñas  y botes de remos</vt:lpstr>
      <vt:lpstr>Embarcaciones pequeñas  y botes de remos</vt:lpstr>
      <vt:lpstr>Embarcaciones pequeñas  y botes de remos</vt:lpstr>
      <vt:lpstr>Esquí Acuático</vt:lpstr>
      <vt:lpstr>Esquí Acuático</vt:lpstr>
      <vt:lpstr>Esquí Acuático
</vt:lpstr>
      <vt:lpstr>Esquí Acuático</vt:lpstr>
      <vt:lpstr>Esquí Acuático</vt:lpstr>
      <vt:lpstr>Esquí Acuático</vt:lpstr>
      <vt:lpstr>Buceo y Snorkeling</vt:lpstr>
      <vt:lpstr>Buceo y Snorkeling</vt:lpstr>
      <vt:lpstr>Windsurfing (Tabla a vela)</vt:lpstr>
      <vt:lpstr>Navegando Bajo Vela</vt:lpstr>
      <vt:lpstr>Navegando a Vela</vt:lpstr>
      <vt:lpstr> La Pesca
</vt:lpstr>
      <vt:lpstr> La Pesca Comercial
</vt:lpstr>
      <vt:lpstr>Cacería en botes pequenos </vt:lpstr>
      <vt:lpstr>Cacería en botes pequenos </vt:lpstr>
      <vt:lpstr>Repaso del Capítulo 6</vt:lpstr>
      <vt:lpstr>Repaso</vt:lpstr>
      <vt:lpstr>Repaso</vt:lpstr>
      <vt:lpstr>Repaso</vt:lpstr>
      <vt:lpstr>Repaso</vt:lpstr>
      <vt:lpstr>Repaso</vt:lpstr>
      <vt:lpstr>Repaso</vt:lpstr>
      <vt:lpstr>Fin del Capítulo 6 </vt:lpstr>
    </vt:vector>
  </TitlesOfParts>
  <Company>Kalkomey Enterprises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 Stroup</dc:creator>
  <cp:lastModifiedBy>Harry Tipper III</cp:lastModifiedBy>
  <cp:revision>1405</cp:revision>
  <cp:lastPrinted>2020-11-16T18:27:12Z</cp:lastPrinted>
  <dcterms:created xsi:type="dcterms:W3CDTF">2010-11-03T21:16:10Z</dcterms:created>
  <dcterms:modified xsi:type="dcterms:W3CDTF">2021-01-15T19:22:38Z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0x010100EA33B7198FAAFD48A6779070B4EEC5A9</vt:lpwstr>
  </property>
</Properties>
</file>